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5" r:id="rId15"/>
    <p:sldId id="269" r:id="rId16"/>
    <p:sldId id="270" r:id="rId17"/>
    <p:sldId id="271" r:id="rId18"/>
    <p:sldId id="272" r:id="rId19"/>
    <p:sldId id="274" r:id="rId20"/>
    <p:sldId id="273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A50347-F8B6-4B1E-8042-E2B658FE95AF}" v="599" dt="2025-09-13T05:35:54.6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895" autoAdjust="0"/>
  </p:normalViewPr>
  <p:slideViewPr>
    <p:cSldViewPr snapToGrid="0">
      <p:cViewPr varScale="1">
        <p:scale>
          <a:sx n="76" d="100"/>
          <a:sy n="76" d="100"/>
        </p:scale>
        <p:origin x="91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vesh Pandit" userId="a1b8f41f70c2c770" providerId="LiveId" clId="{3C7C66E1-EB2A-4F5D-8792-E9D3B412C8E7}"/>
    <pc:docChg chg="undo custSel addSld modSld sldOrd">
      <pc:chgData name="Sarvesh Pandit" userId="a1b8f41f70c2c770" providerId="LiveId" clId="{3C7C66E1-EB2A-4F5D-8792-E9D3B412C8E7}" dt="2025-09-13T05:35:54.616" v="899" actId="20577"/>
      <pc:docMkLst>
        <pc:docMk/>
      </pc:docMkLst>
      <pc:sldChg chg="modTransition">
        <pc:chgData name="Sarvesh Pandit" userId="a1b8f41f70c2c770" providerId="LiveId" clId="{3C7C66E1-EB2A-4F5D-8792-E9D3B412C8E7}" dt="2025-09-12T01:25:33.163" v="836"/>
        <pc:sldMkLst>
          <pc:docMk/>
          <pc:sldMk cId="459080789" sldId="256"/>
        </pc:sldMkLst>
      </pc:sldChg>
      <pc:sldChg chg="modSp mod modTransition">
        <pc:chgData name="Sarvesh Pandit" userId="a1b8f41f70c2c770" providerId="LiveId" clId="{3C7C66E1-EB2A-4F5D-8792-E9D3B412C8E7}" dt="2025-09-13T05:35:17.093" v="898" actId="20577"/>
        <pc:sldMkLst>
          <pc:docMk/>
          <pc:sldMk cId="4198441743" sldId="257"/>
        </pc:sldMkLst>
        <pc:spChg chg="mod">
          <ac:chgData name="Sarvesh Pandit" userId="a1b8f41f70c2c770" providerId="LiveId" clId="{3C7C66E1-EB2A-4F5D-8792-E9D3B412C8E7}" dt="2025-09-07T10:54:44.277" v="154" actId="1076"/>
          <ac:spMkLst>
            <pc:docMk/>
            <pc:sldMk cId="4198441743" sldId="257"/>
            <ac:spMk id="2" creationId="{B1F254F5-3CBE-1D7F-D427-70506E536D32}"/>
          </ac:spMkLst>
        </pc:spChg>
        <pc:spChg chg="mod">
          <ac:chgData name="Sarvesh Pandit" userId="a1b8f41f70c2c770" providerId="LiveId" clId="{3C7C66E1-EB2A-4F5D-8792-E9D3B412C8E7}" dt="2025-09-13T05:35:17.093" v="898" actId="20577"/>
          <ac:spMkLst>
            <pc:docMk/>
            <pc:sldMk cId="4198441743" sldId="257"/>
            <ac:spMk id="4" creationId="{0F0CB5E3-BCD4-0F2E-2D8B-685A26E513B3}"/>
          </ac:spMkLst>
        </pc:spChg>
      </pc:sldChg>
      <pc:sldChg chg="modSp modTransition modAnim">
        <pc:chgData name="Sarvesh Pandit" userId="a1b8f41f70c2c770" providerId="LiveId" clId="{3C7C66E1-EB2A-4F5D-8792-E9D3B412C8E7}" dt="2025-09-13T05:35:54.616" v="899" actId="20577"/>
        <pc:sldMkLst>
          <pc:docMk/>
          <pc:sldMk cId="3056386116" sldId="258"/>
        </pc:sldMkLst>
        <pc:spChg chg="mod">
          <ac:chgData name="Sarvesh Pandit" userId="a1b8f41f70c2c770" providerId="LiveId" clId="{3C7C66E1-EB2A-4F5D-8792-E9D3B412C8E7}" dt="2025-09-13T05:35:54.616" v="899" actId="20577"/>
          <ac:spMkLst>
            <pc:docMk/>
            <pc:sldMk cId="3056386116" sldId="258"/>
            <ac:spMk id="4" creationId="{2159E82C-AAFA-01CD-EF51-AE50EA53AB74}"/>
          </ac:spMkLst>
        </pc:spChg>
      </pc:sldChg>
      <pc:sldChg chg="modTransition">
        <pc:chgData name="Sarvesh Pandit" userId="a1b8f41f70c2c770" providerId="LiveId" clId="{3C7C66E1-EB2A-4F5D-8792-E9D3B412C8E7}" dt="2025-09-12T01:25:54.425" v="839"/>
        <pc:sldMkLst>
          <pc:docMk/>
          <pc:sldMk cId="333126262" sldId="259"/>
        </pc:sldMkLst>
      </pc:sldChg>
      <pc:sldChg chg="modTransition">
        <pc:chgData name="Sarvesh Pandit" userId="a1b8f41f70c2c770" providerId="LiveId" clId="{3C7C66E1-EB2A-4F5D-8792-E9D3B412C8E7}" dt="2025-09-12T01:25:57.214" v="840"/>
        <pc:sldMkLst>
          <pc:docMk/>
          <pc:sldMk cId="2669159751" sldId="260"/>
        </pc:sldMkLst>
      </pc:sldChg>
      <pc:sldChg chg="modTransition">
        <pc:chgData name="Sarvesh Pandit" userId="a1b8f41f70c2c770" providerId="LiveId" clId="{3C7C66E1-EB2A-4F5D-8792-E9D3B412C8E7}" dt="2025-09-12T01:26:01.137" v="841"/>
        <pc:sldMkLst>
          <pc:docMk/>
          <pc:sldMk cId="3720594856" sldId="261"/>
        </pc:sldMkLst>
      </pc:sldChg>
      <pc:sldChg chg="modTransition">
        <pc:chgData name="Sarvesh Pandit" userId="a1b8f41f70c2c770" providerId="LiveId" clId="{3C7C66E1-EB2A-4F5D-8792-E9D3B412C8E7}" dt="2025-09-12T01:26:04.299" v="842"/>
        <pc:sldMkLst>
          <pc:docMk/>
          <pc:sldMk cId="1046035339" sldId="262"/>
        </pc:sldMkLst>
      </pc:sldChg>
      <pc:sldChg chg="modTransition">
        <pc:chgData name="Sarvesh Pandit" userId="a1b8f41f70c2c770" providerId="LiveId" clId="{3C7C66E1-EB2A-4F5D-8792-E9D3B412C8E7}" dt="2025-09-12T01:26:07.525" v="843"/>
        <pc:sldMkLst>
          <pc:docMk/>
          <pc:sldMk cId="2509935832" sldId="263"/>
        </pc:sldMkLst>
      </pc:sldChg>
      <pc:sldChg chg="modTransition">
        <pc:chgData name="Sarvesh Pandit" userId="a1b8f41f70c2c770" providerId="LiveId" clId="{3C7C66E1-EB2A-4F5D-8792-E9D3B412C8E7}" dt="2025-09-12T01:26:11.074" v="844"/>
        <pc:sldMkLst>
          <pc:docMk/>
          <pc:sldMk cId="2945735927" sldId="264"/>
        </pc:sldMkLst>
      </pc:sldChg>
      <pc:sldChg chg="modTransition">
        <pc:chgData name="Sarvesh Pandit" userId="a1b8f41f70c2c770" providerId="LiveId" clId="{3C7C66E1-EB2A-4F5D-8792-E9D3B412C8E7}" dt="2025-09-12T01:26:13.509" v="845"/>
        <pc:sldMkLst>
          <pc:docMk/>
          <pc:sldMk cId="887136555" sldId="265"/>
        </pc:sldMkLst>
      </pc:sldChg>
      <pc:sldChg chg="modTransition">
        <pc:chgData name="Sarvesh Pandit" userId="a1b8f41f70c2c770" providerId="LiveId" clId="{3C7C66E1-EB2A-4F5D-8792-E9D3B412C8E7}" dt="2025-09-12T01:26:17.056" v="846"/>
        <pc:sldMkLst>
          <pc:docMk/>
          <pc:sldMk cId="3330683441" sldId="266"/>
        </pc:sldMkLst>
      </pc:sldChg>
      <pc:sldChg chg="modTransition">
        <pc:chgData name="Sarvesh Pandit" userId="a1b8f41f70c2c770" providerId="LiveId" clId="{3C7C66E1-EB2A-4F5D-8792-E9D3B412C8E7}" dt="2025-09-12T01:26:19.850" v="847"/>
        <pc:sldMkLst>
          <pc:docMk/>
          <pc:sldMk cId="1628398657" sldId="267"/>
        </pc:sldMkLst>
      </pc:sldChg>
      <pc:sldChg chg="modTransition">
        <pc:chgData name="Sarvesh Pandit" userId="a1b8f41f70c2c770" providerId="LiveId" clId="{3C7C66E1-EB2A-4F5D-8792-E9D3B412C8E7}" dt="2025-09-12T01:26:22.626" v="848"/>
        <pc:sldMkLst>
          <pc:docMk/>
          <pc:sldMk cId="309209330" sldId="268"/>
        </pc:sldMkLst>
      </pc:sldChg>
      <pc:sldChg chg="modTransition">
        <pc:chgData name="Sarvesh Pandit" userId="a1b8f41f70c2c770" providerId="LiveId" clId="{3C7C66E1-EB2A-4F5D-8792-E9D3B412C8E7}" dt="2025-09-12T01:26:29.085" v="850"/>
        <pc:sldMkLst>
          <pc:docMk/>
          <pc:sldMk cId="1328477272" sldId="269"/>
        </pc:sldMkLst>
      </pc:sldChg>
      <pc:sldChg chg="modTransition">
        <pc:chgData name="Sarvesh Pandit" userId="a1b8f41f70c2c770" providerId="LiveId" clId="{3C7C66E1-EB2A-4F5D-8792-E9D3B412C8E7}" dt="2025-09-12T01:26:32.938" v="851"/>
        <pc:sldMkLst>
          <pc:docMk/>
          <pc:sldMk cId="792199937" sldId="270"/>
        </pc:sldMkLst>
      </pc:sldChg>
      <pc:sldChg chg="modTransition">
        <pc:chgData name="Sarvesh Pandit" userId="a1b8f41f70c2c770" providerId="LiveId" clId="{3C7C66E1-EB2A-4F5D-8792-E9D3B412C8E7}" dt="2025-09-12T01:26:37.262" v="852"/>
        <pc:sldMkLst>
          <pc:docMk/>
          <pc:sldMk cId="3198432224" sldId="271"/>
        </pc:sldMkLst>
      </pc:sldChg>
      <pc:sldChg chg="modTransition">
        <pc:chgData name="Sarvesh Pandit" userId="a1b8f41f70c2c770" providerId="LiveId" clId="{3C7C66E1-EB2A-4F5D-8792-E9D3B412C8E7}" dt="2025-09-12T01:26:40.412" v="853"/>
        <pc:sldMkLst>
          <pc:docMk/>
          <pc:sldMk cId="3375228101" sldId="272"/>
        </pc:sldMkLst>
      </pc:sldChg>
      <pc:sldChg chg="modTransition">
        <pc:chgData name="Sarvesh Pandit" userId="a1b8f41f70c2c770" providerId="LiveId" clId="{3C7C66E1-EB2A-4F5D-8792-E9D3B412C8E7}" dt="2025-09-12T01:26:46.573" v="855"/>
        <pc:sldMkLst>
          <pc:docMk/>
          <pc:sldMk cId="224302307" sldId="273"/>
        </pc:sldMkLst>
      </pc:sldChg>
      <pc:sldChg chg="ord modTransition">
        <pc:chgData name="Sarvesh Pandit" userId="a1b8f41f70c2c770" providerId="LiveId" clId="{3C7C66E1-EB2A-4F5D-8792-E9D3B412C8E7}" dt="2025-09-12T01:26:43.185" v="854"/>
        <pc:sldMkLst>
          <pc:docMk/>
          <pc:sldMk cId="3262699883" sldId="274"/>
        </pc:sldMkLst>
      </pc:sldChg>
      <pc:sldChg chg="addSp delSp modSp add mod modTransition delAnim modAnim">
        <pc:chgData name="Sarvesh Pandit" userId="a1b8f41f70c2c770" providerId="LiveId" clId="{3C7C66E1-EB2A-4F5D-8792-E9D3B412C8E7}" dt="2025-09-12T01:26:25.750" v="849"/>
        <pc:sldMkLst>
          <pc:docMk/>
          <pc:sldMk cId="3410853067" sldId="275"/>
        </pc:sldMkLst>
        <pc:picChg chg="add mod">
          <ac:chgData name="Sarvesh Pandit" userId="a1b8f41f70c2c770" providerId="LiveId" clId="{3C7C66E1-EB2A-4F5D-8792-E9D3B412C8E7}" dt="2025-09-07T10:39:57.188" v="6" actId="14100"/>
          <ac:picMkLst>
            <pc:docMk/>
            <pc:sldMk cId="3410853067" sldId="275"/>
            <ac:picMk id="5" creationId="{4436939E-2FE1-6B6D-B4AD-46C679A4A428}"/>
          </ac:picMkLst>
        </pc:picChg>
        <pc:picChg chg="add mod">
          <ac:chgData name="Sarvesh Pandit" userId="a1b8f41f70c2c770" providerId="LiveId" clId="{3C7C66E1-EB2A-4F5D-8792-E9D3B412C8E7}" dt="2025-09-07T10:40:27.102" v="10" actId="14100"/>
          <ac:picMkLst>
            <pc:docMk/>
            <pc:sldMk cId="3410853067" sldId="275"/>
            <ac:picMk id="8" creationId="{0754192C-0A03-DCF5-709C-11F116F57091}"/>
          </ac:picMkLst>
        </pc:picChg>
      </pc:sldChg>
      <pc:sldChg chg="addSp delSp modSp add mod modTransition delAnim modAnim">
        <pc:chgData name="Sarvesh Pandit" userId="a1b8f41f70c2c770" providerId="LiveId" clId="{3C7C66E1-EB2A-4F5D-8792-E9D3B412C8E7}" dt="2025-09-12T01:26:49.579" v="856"/>
        <pc:sldMkLst>
          <pc:docMk/>
          <pc:sldMk cId="2219465366" sldId="276"/>
        </pc:sldMkLst>
        <pc:spChg chg="mod">
          <ac:chgData name="Sarvesh Pandit" userId="a1b8f41f70c2c770" providerId="LiveId" clId="{3C7C66E1-EB2A-4F5D-8792-E9D3B412C8E7}" dt="2025-09-07T10:43:41.055" v="41" actId="20577"/>
          <ac:spMkLst>
            <pc:docMk/>
            <pc:sldMk cId="2219465366" sldId="276"/>
            <ac:spMk id="2" creationId="{A545B464-D961-D1D2-DDFF-266AE6CB7009}"/>
          </ac:spMkLst>
        </pc:spChg>
        <pc:picChg chg="add mod">
          <ac:chgData name="Sarvesh Pandit" userId="a1b8f41f70c2c770" providerId="LiveId" clId="{3C7C66E1-EB2A-4F5D-8792-E9D3B412C8E7}" dt="2025-09-07T10:44:35.693" v="46" actId="1440"/>
          <ac:picMkLst>
            <pc:docMk/>
            <pc:sldMk cId="2219465366" sldId="276"/>
            <ac:picMk id="4" creationId="{F91DCCA5-A82C-4BAE-D127-3A55725E338C}"/>
          </ac:picMkLst>
        </pc:picChg>
        <pc:picChg chg="add mod">
          <ac:chgData name="Sarvesh Pandit" userId="a1b8f41f70c2c770" providerId="LiveId" clId="{3C7C66E1-EB2A-4F5D-8792-E9D3B412C8E7}" dt="2025-09-07T10:44:33.275" v="45" actId="1440"/>
          <ac:picMkLst>
            <pc:docMk/>
            <pc:sldMk cId="2219465366" sldId="276"/>
            <ac:picMk id="7" creationId="{B20EDB6C-CFEE-B951-D79F-F54D8C8541DF}"/>
          </ac:picMkLst>
        </pc:picChg>
      </pc:sldChg>
      <pc:sldChg chg="addSp delSp modSp add mod modTransition delAnim modAnim">
        <pc:chgData name="Sarvesh Pandit" userId="a1b8f41f70c2c770" providerId="LiveId" clId="{3C7C66E1-EB2A-4F5D-8792-E9D3B412C8E7}" dt="2025-09-12T01:26:53.824" v="857"/>
        <pc:sldMkLst>
          <pc:docMk/>
          <pc:sldMk cId="1040105602" sldId="277"/>
        </pc:sldMkLst>
        <pc:picChg chg="add mod">
          <ac:chgData name="Sarvesh Pandit" userId="a1b8f41f70c2c770" providerId="LiveId" clId="{3C7C66E1-EB2A-4F5D-8792-E9D3B412C8E7}" dt="2025-09-07T10:46:44.746" v="69" actId="1440"/>
          <ac:picMkLst>
            <pc:docMk/>
            <pc:sldMk cId="1040105602" sldId="277"/>
            <ac:picMk id="5" creationId="{5F859D45-1FEA-96E3-AD81-7E8110937CC8}"/>
          </ac:picMkLst>
        </pc:picChg>
        <pc:picChg chg="add mod">
          <ac:chgData name="Sarvesh Pandit" userId="a1b8f41f70c2c770" providerId="LiveId" clId="{3C7C66E1-EB2A-4F5D-8792-E9D3B412C8E7}" dt="2025-09-07T10:47:36.559" v="73" actId="1440"/>
          <ac:picMkLst>
            <pc:docMk/>
            <pc:sldMk cId="1040105602" sldId="277"/>
            <ac:picMk id="8" creationId="{35C0D8E7-E60B-AF84-DA94-19E6A972282C}"/>
          </ac:picMkLst>
        </pc:picChg>
      </pc:sldChg>
      <pc:sldChg chg="addSp delSp modSp add mod modTransition delAnim modAnim">
        <pc:chgData name="Sarvesh Pandit" userId="a1b8f41f70c2c770" providerId="LiveId" clId="{3C7C66E1-EB2A-4F5D-8792-E9D3B412C8E7}" dt="2025-09-12T01:26:56.365" v="858"/>
        <pc:sldMkLst>
          <pc:docMk/>
          <pc:sldMk cId="3401225004" sldId="278"/>
        </pc:sldMkLst>
        <pc:picChg chg="add mod">
          <ac:chgData name="Sarvesh Pandit" userId="a1b8f41f70c2c770" providerId="LiveId" clId="{3C7C66E1-EB2A-4F5D-8792-E9D3B412C8E7}" dt="2025-09-07T10:48:46.451" v="83" actId="1440"/>
          <ac:picMkLst>
            <pc:docMk/>
            <pc:sldMk cId="3401225004" sldId="278"/>
            <ac:picMk id="5" creationId="{10374363-2E84-E3A0-3BB7-8E3B91579A62}"/>
          </ac:picMkLst>
        </pc:picChg>
        <pc:picChg chg="add mod">
          <ac:chgData name="Sarvesh Pandit" userId="a1b8f41f70c2c770" providerId="LiveId" clId="{3C7C66E1-EB2A-4F5D-8792-E9D3B412C8E7}" dt="2025-09-07T10:49:16.944" v="87" actId="1440"/>
          <ac:picMkLst>
            <pc:docMk/>
            <pc:sldMk cId="3401225004" sldId="278"/>
            <ac:picMk id="8" creationId="{6E1E24E9-744A-7FB1-6138-173586EDF174}"/>
          </ac:picMkLst>
        </pc:picChg>
      </pc:sldChg>
      <pc:sldChg chg="addSp delSp modSp add mod modTransition delAnim modAnim">
        <pc:chgData name="Sarvesh Pandit" userId="a1b8f41f70c2c770" providerId="LiveId" clId="{3C7C66E1-EB2A-4F5D-8792-E9D3B412C8E7}" dt="2025-09-12T01:26:59.103" v="859"/>
        <pc:sldMkLst>
          <pc:docMk/>
          <pc:sldMk cId="3963498967" sldId="279"/>
        </pc:sldMkLst>
        <pc:picChg chg="add mod">
          <ac:chgData name="Sarvesh Pandit" userId="a1b8f41f70c2c770" providerId="LiveId" clId="{3C7C66E1-EB2A-4F5D-8792-E9D3B412C8E7}" dt="2025-09-07T10:50:24.329" v="97" actId="1440"/>
          <ac:picMkLst>
            <pc:docMk/>
            <pc:sldMk cId="3963498967" sldId="279"/>
            <ac:picMk id="5" creationId="{28DB1FD1-85D4-662E-C55E-F0E873B56A1C}"/>
          </ac:picMkLst>
        </pc:picChg>
        <pc:picChg chg="add mod">
          <ac:chgData name="Sarvesh Pandit" userId="a1b8f41f70c2c770" providerId="LiveId" clId="{3C7C66E1-EB2A-4F5D-8792-E9D3B412C8E7}" dt="2025-09-07T10:50:38.393" v="101" actId="1440"/>
          <ac:picMkLst>
            <pc:docMk/>
            <pc:sldMk cId="3963498967" sldId="279"/>
            <ac:picMk id="8" creationId="{0E1A1C87-56C4-1444-8AD9-685992E9D0D6}"/>
          </ac:picMkLst>
        </pc:picChg>
      </pc:sldChg>
      <pc:sldChg chg="addSp delSp modSp add mod modTransition delAnim modAnim">
        <pc:chgData name="Sarvesh Pandit" userId="a1b8f41f70c2c770" providerId="LiveId" clId="{3C7C66E1-EB2A-4F5D-8792-E9D3B412C8E7}" dt="2025-09-12T01:27:03.618" v="860"/>
        <pc:sldMkLst>
          <pc:docMk/>
          <pc:sldMk cId="508282320" sldId="280"/>
        </pc:sldMkLst>
        <pc:picChg chg="add mod">
          <ac:chgData name="Sarvesh Pandit" userId="a1b8f41f70c2c770" providerId="LiveId" clId="{3C7C66E1-EB2A-4F5D-8792-E9D3B412C8E7}" dt="2025-09-07T10:51:26.135" v="112" actId="1440"/>
          <ac:picMkLst>
            <pc:docMk/>
            <pc:sldMk cId="508282320" sldId="280"/>
            <ac:picMk id="5" creationId="{0BD6D0C1-4EA8-8A1F-94A2-34C5245DAEC2}"/>
          </ac:picMkLst>
        </pc:picChg>
        <pc:picChg chg="add mod">
          <ac:chgData name="Sarvesh Pandit" userId="a1b8f41f70c2c770" providerId="LiveId" clId="{3C7C66E1-EB2A-4F5D-8792-E9D3B412C8E7}" dt="2025-09-07T10:52:09.167" v="116" actId="1440"/>
          <ac:picMkLst>
            <pc:docMk/>
            <pc:sldMk cId="508282320" sldId="280"/>
            <ac:picMk id="8" creationId="{598D6715-E97E-DF68-ACD3-F77488675CB8}"/>
          </ac:picMkLst>
        </pc:picChg>
      </pc:sldChg>
      <pc:sldChg chg="addSp delSp modSp add mod modTransition delAnim modAnim">
        <pc:chgData name="Sarvesh Pandit" userId="a1b8f41f70c2c770" providerId="LiveId" clId="{3C7C66E1-EB2A-4F5D-8792-E9D3B412C8E7}" dt="2025-09-12T01:27:06.231" v="861"/>
        <pc:sldMkLst>
          <pc:docMk/>
          <pc:sldMk cId="3086851788" sldId="281"/>
        </pc:sldMkLst>
        <pc:picChg chg="add mod">
          <ac:chgData name="Sarvesh Pandit" userId="a1b8f41f70c2c770" providerId="LiveId" clId="{3C7C66E1-EB2A-4F5D-8792-E9D3B412C8E7}" dt="2025-09-07T10:53:12.254" v="127" actId="1440"/>
          <ac:picMkLst>
            <pc:docMk/>
            <pc:sldMk cId="3086851788" sldId="281"/>
            <ac:picMk id="4" creationId="{CF0382C9-ED7B-3AC6-F777-26A7B3890A4E}"/>
          </ac:picMkLst>
        </pc:picChg>
        <pc:picChg chg="add mod">
          <ac:chgData name="Sarvesh Pandit" userId="a1b8f41f70c2c770" providerId="LiveId" clId="{3C7C66E1-EB2A-4F5D-8792-E9D3B412C8E7}" dt="2025-09-07T10:53:16.117" v="128" actId="1440"/>
          <ac:picMkLst>
            <pc:docMk/>
            <pc:sldMk cId="3086851788" sldId="281"/>
            <ac:picMk id="7" creationId="{FC6AC1E0-89E5-C47B-C05D-57BA48636FB0}"/>
          </ac:picMkLst>
        </pc:picChg>
      </pc:sldChg>
      <pc:sldChg chg="addSp delSp modSp new mod modTransition modAnim">
        <pc:chgData name="Sarvesh Pandit" userId="a1b8f41f70c2c770" providerId="LiveId" clId="{3C7C66E1-EB2A-4F5D-8792-E9D3B412C8E7}" dt="2025-09-13T05:32:50.621" v="879" actId="20577"/>
        <pc:sldMkLst>
          <pc:docMk/>
          <pc:sldMk cId="3168496394" sldId="282"/>
        </pc:sldMkLst>
        <pc:spChg chg="mod">
          <ac:chgData name="Sarvesh Pandit" userId="a1b8f41f70c2c770" providerId="LiveId" clId="{3C7C66E1-EB2A-4F5D-8792-E9D3B412C8E7}" dt="2025-09-13T05:32:50.621" v="879" actId="20577"/>
          <ac:spMkLst>
            <pc:docMk/>
            <pc:sldMk cId="3168496394" sldId="282"/>
            <ac:spMk id="2" creationId="{235A9C82-C88A-C39E-3B07-0C828AC9A93A}"/>
          </ac:spMkLst>
        </pc:spChg>
        <pc:spChg chg="add mod">
          <ac:chgData name="Sarvesh Pandit" userId="a1b8f41f70c2c770" providerId="LiveId" clId="{3C7C66E1-EB2A-4F5D-8792-E9D3B412C8E7}" dt="2025-09-13T05:32:46.569" v="878" actId="20577"/>
          <ac:spMkLst>
            <pc:docMk/>
            <pc:sldMk cId="3168496394" sldId="282"/>
            <ac:spMk id="3" creationId="{87690703-DE43-376E-FE65-AA62F6FCADDC}"/>
          </ac:spMkLst>
        </pc:spChg>
        <pc:picChg chg="add mod">
          <ac:chgData name="Sarvesh Pandit" userId="a1b8f41f70c2c770" providerId="LiveId" clId="{3C7C66E1-EB2A-4F5D-8792-E9D3B412C8E7}" dt="2025-09-09T05:37:42.045" v="338" actId="1076"/>
          <ac:picMkLst>
            <pc:docMk/>
            <pc:sldMk cId="3168496394" sldId="282"/>
            <ac:picMk id="9" creationId="{CC8F054F-096C-ADD9-E056-E340E697C149}"/>
          </ac:picMkLst>
        </pc:picChg>
      </pc:sldChg>
      <pc:sldChg chg="modSp add mod modTransition modAnim">
        <pc:chgData name="Sarvesh Pandit" userId="a1b8f41f70c2c770" providerId="LiveId" clId="{3C7C66E1-EB2A-4F5D-8792-E9D3B412C8E7}" dt="2025-09-13T05:34:13.547" v="891" actId="20577"/>
        <pc:sldMkLst>
          <pc:docMk/>
          <pc:sldMk cId="44388886" sldId="283"/>
        </pc:sldMkLst>
        <pc:spChg chg="mod">
          <ac:chgData name="Sarvesh Pandit" userId="a1b8f41f70c2c770" providerId="LiveId" clId="{3C7C66E1-EB2A-4F5D-8792-E9D3B412C8E7}" dt="2025-09-13T05:32:54.705" v="880" actId="20577"/>
          <ac:spMkLst>
            <pc:docMk/>
            <pc:sldMk cId="44388886" sldId="283"/>
            <ac:spMk id="2" creationId="{6D51DC18-6A60-CDB8-C41F-98A967D64123}"/>
          </ac:spMkLst>
        </pc:spChg>
        <pc:spChg chg="mod">
          <ac:chgData name="Sarvesh Pandit" userId="a1b8f41f70c2c770" providerId="LiveId" clId="{3C7C66E1-EB2A-4F5D-8792-E9D3B412C8E7}" dt="2025-09-13T05:34:13.547" v="891" actId="20577"/>
          <ac:spMkLst>
            <pc:docMk/>
            <pc:sldMk cId="44388886" sldId="283"/>
            <ac:spMk id="3" creationId="{B802E115-438C-B081-D276-C6EA9D62FAFD}"/>
          </ac:spMkLst>
        </pc:spChg>
        <pc:picChg chg="mod">
          <ac:chgData name="Sarvesh Pandit" userId="a1b8f41f70c2c770" providerId="LiveId" clId="{3C7C66E1-EB2A-4F5D-8792-E9D3B412C8E7}" dt="2025-09-09T05:40:08.329" v="376" actId="1076"/>
          <ac:picMkLst>
            <pc:docMk/>
            <pc:sldMk cId="44388886" sldId="283"/>
            <ac:picMk id="9" creationId="{18430754-5CCA-2C80-16D3-E03829D4757B}"/>
          </ac:picMkLst>
        </pc:picChg>
      </pc:sldChg>
      <pc:sldChg chg="addSp delSp modSp add mod modTransition delAnim modAnim">
        <pc:chgData name="Sarvesh Pandit" userId="a1b8f41f70c2c770" providerId="LiveId" clId="{3C7C66E1-EB2A-4F5D-8792-E9D3B412C8E7}" dt="2025-09-13T05:32:58.477" v="881" actId="20577"/>
        <pc:sldMkLst>
          <pc:docMk/>
          <pc:sldMk cId="3605731246" sldId="284"/>
        </pc:sldMkLst>
        <pc:spChg chg="mod">
          <ac:chgData name="Sarvesh Pandit" userId="a1b8f41f70c2c770" providerId="LiveId" clId="{3C7C66E1-EB2A-4F5D-8792-E9D3B412C8E7}" dt="2025-09-13T05:32:58.477" v="881" actId="20577"/>
          <ac:spMkLst>
            <pc:docMk/>
            <pc:sldMk cId="3605731246" sldId="284"/>
            <ac:spMk id="2" creationId="{918AC66D-82D2-A38C-83AC-48F3DF2FCFCB}"/>
          </ac:spMkLst>
        </pc:spChg>
        <pc:spChg chg="mod">
          <ac:chgData name="Sarvesh Pandit" userId="a1b8f41f70c2c770" providerId="LiveId" clId="{3C7C66E1-EB2A-4F5D-8792-E9D3B412C8E7}" dt="2025-09-09T06:05:03.635" v="667" actId="20577"/>
          <ac:spMkLst>
            <pc:docMk/>
            <pc:sldMk cId="3605731246" sldId="284"/>
            <ac:spMk id="3" creationId="{C1A066D7-9539-354B-70C8-B953706368BB}"/>
          </ac:spMkLst>
        </pc:spChg>
        <pc:picChg chg="add mod">
          <ac:chgData name="Sarvesh Pandit" userId="a1b8f41f70c2c770" providerId="LiveId" clId="{3C7C66E1-EB2A-4F5D-8792-E9D3B412C8E7}" dt="2025-09-09T05:37:53.358" v="340" actId="1076"/>
          <ac:picMkLst>
            <pc:docMk/>
            <pc:sldMk cId="3605731246" sldId="284"/>
            <ac:picMk id="5" creationId="{8B29EFBE-10BC-4138-AFD7-38C7B6F4464C}"/>
          </ac:picMkLst>
        </pc:picChg>
      </pc:sldChg>
      <pc:sldChg chg="addSp delSp modSp add mod modTransition delAnim modAnim">
        <pc:chgData name="Sarvesh Pandit" userId="a1b8f41f70c2c770" providerId="LiveId" clId="{3C7C66E1-EB2A-4F5D-8792-E9D3B412C8E7}" dt="2025-09-13T05:33:59.329" v="890" actId="20577"/>
        <pc:sldMkLst>
          <pc:docMk/>
          <pc:sldMk cId="3307374623" sldId="285"/>
        </pc:sldMkLst>
        <pc:spChg chg="mod">
          <ac:chgData name="Sarvesh Pandit" userId="a1b8f41f70c2c770" providerId="LiveId" clId="{3C7C66E1-EB2A-4F5D-8792-E9D3B412C8E7}" dt="2025-09-13T05:33:11.643" v="882" actId="20577"/>
          <ac:spMkLst>
            <pc:docMk/>
            <pc:sldMk cId="3307374623" sldId="285"/>
            <ac:spMk id="2" creationId="{CC7C7801-8E41-A0FE-48A8-4A2F8D26BEB7}"/>
          </ac:spMkLst>
        </pc:spChg>
        <pc:spChg chg="mod">
          <ac:chgData name="Sarvesh Pandit" userId="a1b8f41f70c2c770" providerId="LiveId" clId="{3C7C66E1-EB2A-4F5D-8792-E9D3B412C8E7}" dt="2025-09-13T05:33:59.329" v="890" actId="20577"/>
          <ac:spMkLst>
            <pc:docMk/>
            <pc:sldMk cId="3307374623" sldId="285"/>
            <ac:spMk id="3" creationId="{63A658B1-6C8D-13E1-F3F6-AC926A31E756}"/>
          </ac:spMkLst>
        </pc:spChg>
        <pc:picChg chg="add mod">
          <ac:chgData name="Sarvesh Pandit" userId="a1b8f41f70c2c770" providerId="LiveId" clId="{3C7C66E1-EB2A-4F5D-8792-E9D3B412C8E7}" dt="2025-09-09T05:42:07.789" v="388" actId="1440"/>
          <ac:picMkLst>
            <pc:docMk/>
            <pc:sldMk cId="3307374623" sldId="285"/>
            <ac:picMk id="7" creationId="{FDB5417F-305C-4E40-912F-94149EC1FC67}"/>
          </ac:picMkLst>
        </pc:picChg>
      </pc:sldChg>
      <pc:sldChg chg="addSp delSp modSp add mod modTransition delAnim modAnim">
        <pc:chgData name="Sarvesh Pandit" userId="a1b8f41f70c2c770" providerId="LiveId" clId="{3C7C66E1-EB2A-4F5D-8792-E9D3B412C8E7}" dt="2025-09-13T05:33:50.514" v="889" actId="20577"/>
        <pc:sldMkLst>
          <pc:docMk/>
          <pc:sldMk cId="3274157071" sldId="286"/>
        </pc:sldMkLst>
        <pc:spChg chg="mod">
          <ac:chgData name="Sarvesh Pandit" userId="a1b8f41f70c2c770" providerId="LiveId" clId="{3C7C66E1-EB2A-4F5D-8792-E9D3B412C8E7}" dt="2025-09-13T05:33:14.934" v="883" actId="20577"/>
          <ac:spMkLst>
            <pc:docMk/>
            <pc:sldMk cId="3274157071" sldId="286"/>
            <ac:spMk id="2" creationId="{DD19E62E-E4E3-6B3F-F970-4B9343A85267}"/>
          </ac:spMkLst>
        </pc:spChg>
        <pc:spChg chg="mod">
          <ac:chgData name="Sarvesh Pandit" userId="a1b8f41f70c2c770" providerId="LiveId" clId="{3C7C66E1-EB2A-4F5D-8792-E9D3B412C8E7}" dt="2025-09-13T05:33:50.514" v="889" actId="20577"/>
          <ac:spMkLst>
            <pc:docMk/>
            <pc:sldMk cId="3274157071" sldId="286"/>
            <ac:spMk id="3" creationId="{9FF8FF34-39EC-F0A7-2082-2CC1E8709D71}"/>
          </ac:spMkLst>
        </pc:spChg>
        <pc:picChg chg="add mod">
          <ac:chgData name="Sarvesh Pandit" userId="a1b8f41f70c2c770" providerId="LiveId" clId="{3C7C66E1-EB2A-4F5D-8792-E9D3B412C8E7}" dt="2025-09-09T05:43:49.789" v="407" actId="1440"/>
          <ac:picMkLst>
            <pc:docMk/>
            <pc:sldMk cId="3274157071" sldId="286"/>
            <ac:picMk id="8" creationId="{47415005-5777-7D57-A155-870A2BDEBBFA}"/>
          </ac:picMkLst>
        </pc:picChg>
      </pc:sldChg>
      <pc:sldChg chg="addSp delSp modSp add mod modTransition delAnim modAnim">
        <pc:chgData name="Sarvesh Pandit" userId="a1b8f41f70c2c770" providerId="LiveId" clId="{3C7C66E1-EB2A-4F5D-8792-E9D3B412C8E7}" dt="2025-09-13T05:34:29.993" v="892" actId="20577"/>
        <pc:sldMkLst>
          <pc:docMk/>
          <pc:sldMk cId="698538812" sldId="287"/>
        </pc:sldMkLst>
        <pc:spChg chg="mod">
          <ac:chgData name="Sarvesh Pandit" userId="a1b8f41f70c2c770" providerId="LiveId" clId="{3C7C66E1-EB2A-4F5D-8792-E9D3B412C8E7}" dt="2025-09-13T05:33:18.320" v="884" actId="20577"/>
          <ac:spMkLst>
            <pc:docMk/>
            <pc:sldMk cId="698538812" sldId="287"/>
            <ac:spMk id="2" creationId="{E0D73370-35FB-7C27-7734-C3AF4A73DB62}"/>
          </ac:spMkLst>
        </pc:spChg>
        <pc:spChg chg="mod">
          <ac:chgData name="Sarvesh Pandit" userId="a1b8f41f70c2c770" providerId="LiveId" clId="{3C7C66E1-EB2A-4F5D-8792-E9D3B412C8E7}" dt="2025-09-13T05:34:29.993" v="892" actId="20577"/>
          <ac:spMkLst>
            <pc:docMk/>
            <pc:sldMk cId="698538812" sldId="287"/>
            <ac:spMk id="3" creationId="{215B2420-D12F-0835-13E9-82DE5865625D}"/>
          </ac:spMkLst>
        </pc:spChg>
        <pc:picChg chg="add mod">
          <ac:chgData name="Sarvesh Pandit" userId="a1b8f41f70c2c770" providerId="LiveId" clId="{3C7C66E1-EB2A-4F5D-8792-E9D3B412C8E7}" dt="2025-09-09T05:46:32.228" v="423" actId="1440"/>
          <ac:picMkLst>
            <pc:docMk/>
            <pc:sldMk cId="698538812" sldId="287"/>
            <ac:picMk id="5" creationId="{7B82C635-3FFF-DDD8-76E6-B74BB67D1D41}"/>
          </ac:picMkLst>
        </pc:picChg>
      </pc:sldChg>
      <pc:sldChg chg="addSp delSp modSp add mod modTransition delAnim modAnim">
        <pc:chgData name="Sarvesh Pandit" userId="a1b8f41f70c2c770" providerId="LiveId" clId="{3C7C66E1-EB2A-4F5D-8792-E9D3B412C8E7}" dt="2025-09-13T05:33:24.615" v="885" actId="20577"/>
        <pc:sldMkLst>
          <pc:docMk/>
          <pc:sldMk cId="3743369033" sldId="288"/>
        </pc:sldMkLst>
        <pc:spChg chg="mod">
          <ac:chgData name="Sarvesh Pandit" userId="a1b8f41f70c2c770" providerId="LiveId" clId="{3C7C66E1-EB2A-4F5D-8792-E9D3B412C8E7}" dt="2025-09-13T05:33:24.615" v="885" actId="20577"/>
          <ac:spMkLst>
            <pc:docMk/>
            <pc:sldMk cId="3743369033" sldId="288"/>
            <ac:spMk id="2" creationId="{BFB54F9C-8A60-6E96-584B-0333EC7CF698}"/>
          </ac:spMkLst>
        </pc:spChg>
        <pc:spChg chg="mod">
          <ac:chgData name="Sarvesh Pandit" userId="a1b8f41f70c2c770" providerId="LiveId" clId="{3C7C66E1-EB2A-4F5D-8792-E9D3B412C8E7}" dt="2025-09-09T06:03:50.998" v="644" actId="20577"/>
          <ac:spMkLst>
            <pc:docMk/>
            <pc:sldMk cId="3743369033" sldId="288"/>
            <ac:spMk id="3" creationId="{F876F326-9BA8-4DB1-9782-C97F47DE96D5}"/>
          </ac:spMkLst>
        </pc:spChg>
        <pc:picChg chg="add mod">
          <ac:chgData name="Sarvesh Pandit" userId="a1b8f41f70c2c770" providerId="LiveId" clId="{3C7C66E1-EB2A-4F5D-8792-E9D3B412C8E7}" dt="2025-09-09T05:55:15.478" v="469" actId="1440"/>
          <ac:picMkLst>
            <pc:docMk/>
            <pc:sldMk cId="3743369033" sldId="288"/>
            <ac:picMk id="6" creationId="{D982D096-3A04-A4AF-3ED9-3021168082A7}"/>
          </ac:picMkLst>
        </pc:picChg>
      </pc:sldChg>
      <pc:sldChg chg="addSp delSp modSp add mod modTransition delAnim modAnim">
        <pc:chgData name="Sarvesh Pandit" userId="a1b8f41f70c2c770" providerId="LiveId" clId="{3C7C66E1-EB2A-4F5D-8792-E9D3B412C8E7}" dt="2025-09-13T05:33:28.095" v="886" actId="20577"/>
        <pc:sldMkLst>
          <pc:docMk/>
          <pc:sldMk cId="322137500" sldId="289"/>
        </pc:sldMkLst>
        <pc:spChg chg="mod">
          <ac:chgData name="Sarvesh Pandit" userId="a1b8f41f70c2c770" providerId="LiveId" clId="{3C7C66E1-EB2A-4F5D-8792-E9D3B412C8E7}" dt="2025-09-13T05:33:28.095" v="886" actId="20577"/>
          <ac:spMkLst>
            <pc:docMk/>
            <pc:sldMk cId="322137500" sldId="289"/>
            <ac:spMk id="2" creationId="{A8E621FD-1532-9732-8FCB-5FC0BFB319C7}"/>
          </ac:spMkLst>
        </pc:spChg>
        <pc:spChg chg="mod">
          <ac:chgData name="Sarvesh Pandit" userId="a1b8f41f70c2c770" providerId="LiveId" clId="{3C7C66E1-EB2A-4F5D-8792-E9D3B412C8E7}" dt="2025-09-09T05:56:30.933" v="486" actId="20577"/>
          <ac:spMkLst>
            <pc:docMk/>
            <pc:sldMk cId="322137500" sldId="289"/>
            <ac:spMk id="3" creationId="{B76B25B7-6457-A31C-F173-2647538FB8C7}"/>
          </ac:spMkLst>
        </pc:spChg>
        <pc:picChg chg="add mod">
          <ac:chgData name="Sarvesh Pandit" userId="a1b8f41f70c2c770" providerId="LiveId" clId="{3C7C66E1-EB2A-4F5D-8792-E9D3B412C8E7}" dt="2025-09-09T05:57:04.370" v="491" actId="1440"/>
          <ac:picMkLst>
            <pc:docMk/>
            <pc:sldMk cId="322137500" sldId="289"/>
            <ac:picMk id="5" creationId="{A1BCD348-4458-85A9-11ED-DF1B5EEC384C}"/>
          </ac:picMkLst>
        </pc:picChg>
      </pc:sldChg>
      <pc:sldChg chg="addSp delSp modSp add mod modTransition delAnim modAnim">
        <pc:chgData name="Sarvesh Pandit" userId="a1b8f41f70c2c770" providerId="LiveId" clId="{3C7C66E1-EB2A-4F5D-8792-E9D3B412C8E7}" dt="2025-09-13T05:33:31.358" v="887" actId="20577"/>
        <pc:sldMkLst>
          <pc:docMk/>
          <pc:sldMk cId="327436364" sldId="290"/>
        </pc:sldMkLst>
        <pc:spChg chg="mod">
          <ac:chgData name="Sarvesh Pandit" userId="a1b8f41f70c2c770" providerId="LiveId" clId="{3C7C66E1-EB2A-4F5D-8792-E9D3B412C8E7}" dt="2025-09-13T05:33:31.358" v="887" actId="20577"/>
          <ac:spMkLst>
            <pc:docMk/>
            <pc:sldMk cId="327436364" sldId="290"/>
            <ac:spMk id="2" creationId="{5C88A8A7-846E-8C44-5B58-91018B2CCA55}"/>
          </ac:spMkLst>
        </pc:spChg>
        <pc:spChg chg="mod">
          <ac:chgData name="Sarvesh Pandit" userId="a1b8f41f70c2c770" providerId="LiveId" clId="{3C7C66E1-EB2A-4F5D-8792-E9D3B412C8E7}" dt="2025-09-09T06:03:11.069" v="622" actId="20577"/>
          <ac:spMkLst>
            <pc:docMk/>
            <pc:sldMk cId="327436364" sldId="290"/>
            <ac:spMk id="3" creationId="{D978B880-8FD4-299E-4A02-63FC793A3601}"/>
          </ac:spMkLst>
        </pc:spChg>
        <pc:picChg chg="add mod">
          <ac:chgData name="Sarvesh Pandit" userId="a1b8f41f70c2c770" providerId="LiveId" clId="{3C7C66E1-EB2A-4F5D-8792-E9D3B412C8E7}" dt="2025-09-09T05:59:32.076" v="540" actId="1440"/>
          <ac:picMkLst>
            <pc:docMk/>
            <pc:sldMk cId="327436364" sldId="290"/>
            <ac:picMk id="6" creationId="{4366A4D8-5A69-06FE-C4EE-613C9F6D9E3F}"/>
          </ac:picMkLst>
        </pc:picChg>
      </pc:sldChg>
      <pc:sldChg chg="addSp delSp modSp add mod modTransition delAnim modAnim">
        <pc:chgData name="Sarvesh Pandit" userId="a1b8f41f70c2c770" providerId="LiveId" clId="{3C7C66E1-EB2A-4F5D-8792-E9D3B412C8E7}" dt="2025-09-13T05:33:40.268" v="888" actId="20577"/>
        <pc:sldMkLst>
          <pc:docMk/>
          <pc:sldMk cId="2148123724" sldId="291"/>
        </pc:sldMkLst>
        <pc:spChg chg="mod">
          <ac:chgData name="Sarvesh Pandit" userId="a1b8f41f70c2c770" providerId="LiveId" clId="{3C7C66E1-EB2A-4F5D-8792-E9D3B412C8E7}" dt="2025-09-13T05:33:40.268" v="888" actId="20577"/>
          <ac:spMkLst>
            <pc:docMk/>
            <pc:sldMk cId="2148123724" sldId="291"/>
            <ac:spMk id="2" creationId="{F5182FFD-60E5-CD8F-EC00-D62B711FF6FD}"/>
          </ac:spMkLst>
        </pc:spChg>
        <pc:spChg chg="mod">
          <ac:chgData name="Sarvesh Pandit" userId="a1b8f41f70c2c770" providerId="LiveId" clId="{3C7C66E1-EB2A-4F5D-8792-E9D3B412C8E7}" dt="2025-09-09T06:02:26.299" v="596" actId="20577"/>
          <ac:spMkLst>
            <pc:docMk/>
            <pc:sldMk cId="2148123724" sldId="291"/>
            <ac:spMk id="3" creationId="{E0391374-C298-5A7C-91B3-591CB620AF1D}"/>
          </ac:spMkLst>
        </pc:spChg>
        <pc:picChg chg="add mod">
          <ac:chgData name="Sarvesh Pandit" userId="a1b8f41f70c2c770" providerId="LiveId" clId="{3C7C66E1-EB2A-4F5D-8792-E9D3B412C8E7}" dt="2025-09-09T06:01:44.962" v="582" actId="1440"/>
          <ac:picMkLst>
            <pc:docMk/>
            <pc:sldMk cId="2148123724" sldId="291"/>
            <ac:picMk id="6" creationId="{854697A6-A1AF-B5ED-898F-746E497987AB}"/>
          </ac:picMkLst>
        </pc:picChg>
      </pc:sldChg>
      <pc:sldChg chg="addSp delSp modSp add mod modTransition delAnim modAnim">
        <pc:chgData name="Sarvesh Pandit" userId="a1b8f41f70c2c770" providerId="LiveId" clId="{3C7C66E1-EB2A-4F5D-8792-E9D3B412C8E7}" dt="2025-09-13T05:34:46.546" v="893" actId="20577"/>
        <pc:sldMkLst>
          <pc:docMk/>
          <pc:sldMk cId="3641604194" sldId="292"/>
        </pc:sldMkLst>
        <pc:spChg chg="mod">
          <ac:chgData name="Sarvesh Pandit" userId="a1b8f41f70c2c770" providerId="LiveId" clId="{3C7C66E1-EB2A-4F5D-8792-E9D3B412C8E7}" dt="2025-09-13T05:34:46.546" v="893" actId="20577"/>
          <ac:spMkLst>
            <pc:docMk/>
            <pc:sldMk cId="3641604194" sldId="292"/>
            <ac:spMk id="2" creationId="{4BD4B5AA-D109-FAEB-B9AC-227FD919C80F}"/>
          </ac:spMkLst>
        </pc:spChg>
        <pc:spChg chg="mod">
          <ac:chgData name="Sarvesh Pandit" userId="a1b8f41f70c2c770" providerId="LiveId" clId="{3C7C66E1-EB2A-4F5D-8792-E9D3B412C8E7}" dt="2025-09-10T10:14:34.622" v="695" actId="20577"/>
          <ac:spMkLst>
            <pc:docMk/>
            <pc:sldMk cId="3641604194" sldId="292"/>
            <ac:spMk id="3" creationId="{9587727A-D3E9-4F71-097E-B11F313C5E6F}"/>
          </ac:spMkLst>
        </pc:spChg>
        <pc:picChg chg="add mod">
          <ac:chgData name="Sarvesh Pandit" userId="a1b8f41f70c2c770" providerId="LiveId" clId="{3C7C66E1-EB2A-4F5D-8792-E9D3B412C8E7}" dt="2025-09-10T10:14:25.266" v="692" actId="1076"/>
          <ac:picMkLst>
            <pc:docMk/>
            <pc:sldMk cId="3641604194" sldId="292"/>
            <ac:picMk id="5" creationId="{4DF7E59C-63CA-B918-3AFA-9FF229B0D48E}"/>
          </ac:picMkLst>
        </pc:picChg>
      </pc:sldChg>
      <pc:sldChg chg="addSp delSp modSp add mod modTransition delAnim modAnim">
        <pc:chgData name="Sarvesh Pandit" userId="a1b8f41f70c2c770" providerId="LiveId" clId="{3C7C66E1-EB2A-4F5D-8792-E9D3B412C8E7}" dt="2025-09-13T05:34:50.709" v="894" actId="20577"/>
        <pc:sldMkLst>
          <pc:docMk/>
          <pc:sldMk cId="1187779525" sldId="293"/>
        </pc:sldMkLst>
        <pc:spChg chg="mod">
          <ac:chgData name="Sarvesh Pandit" userId="a1b8f41f70c2c770" providerId="LiveId" clId="{3C7C66E1-EB2A-4F5D-8792-E9D3B412C8E7}" dt="2025-09-13T05:34:50.709" v="894" actId="20577"/>
          <ac:spMkLst>
            <pc:docMk/>
            <pc:sldMk cId="1187779525" sldId="293"/>
            <ac:spMk id="2" creationId="{88130CD3-66B3-2EA2-B5E3-B6AF29633AA3}"/>
          </ac:spMkLst>
        </pc:spChg>
        <pc:spChg chg="mod">
          <ac:chgData name="Sarvesh Pandit" userId="a1b8f41f70c2c770" providerId="LiveId" clId="{3C7C66E1-EB2A-4F5D-8792-E9D3B412C8E7}" dt="2025-09-10T10:19:56.665" v="722" actId="20577"/>
          <ac:spMkLst>
            <pc:docMk/>
            <pc:sldMk cId="1187779525" sldId="293"/>
            <ac:spMk id="3" creationId="{353450B1-EF5B-3B8B-F1A3-18575256EF8A}"/>
          </ac:spMkLst>
        </pc:spChg>
        <pc:picChg chg="add mod">
          <ac:chgData name="Sarvesh Pandit" userId="a1b8f41f70c2c770" providerId="LiveId" clId="{3C7C66E1-EB2A-4F5D-8792-E9D3B412C8E7}" dt="2025-09-10T10:18:50.548" v="709" actId="1440"/>
          <ac:picMkLst>
            <pc:docMk/>
            <pc:sldMk cId="1187779525" sldId="293"/>
            <ac:picMk id="6" creationId="{3115A26F-CFCC-BAA1-9053-23C44E0BBEA2}"/>
          </ac:picMkLst>
        </pc:picChg>
      </pc:sldChg>
      <pc:sldChg chg="addSp delSp modSp add mod modTransition delAnim modAnim">
        <pc:chgData name="Sarvesh Pandit" userId="a1b8f41f70c2c770" providerId="LiveId" clId="{3C7C66E1-EB2A-4F5D-8792-E9D3B412C8E7}" dt="2025-09-13T05:34:59.087" v="895" actId="20577"/>
        <pc:sldMkLst>
          <pc:docMk/>
          <pc:sldMk cId="2250339320" sldId="294"/>
        </pc:sldMkLst>
        <pc:spChg chg="mod">
          <ac:chgData name="Sarvesh Pandit" userId="a1b8f41f70c2c770" providerId="LiveId" clId="{3C7C66E1-EB2A-4F5D-8792-E9D3B412C8E7}" dt="2025-09-13T05:34:59.087" v="895" actId="20577"/>
          <ac:spMkLst>
            <pc:docMk/>
            <pc:sldMk cId="2250339320" sldId="294"/>
            <ac:spMk id="2" creationId="{8F053B5B-8363-F749-D884-D35ABD475E7F}"/>
          </ac:spMkLst>
        </pc:spChg>
        <pc:spChg chg="mod">
          <ac:chgData name="Sarvesh Pandit" userId="a1b8f41f70c2c770" providerId="LiveId" clId="{3C7C66E1-EB2A-4F5D-8792-E9D3B412C8E7}" dt="2025-09-11T05:24:01.834" v="729"/>
          <ac:spMkLst>
            <pc:docMk/>
            <pc:sldMk cId="2250339320" sldId="294"/>
            <ac:spMk id="3" creationId="{0758F5BD-5F7C-29A1-C13A-69195F1D8116}"/>
          </ac:spMkLst>
        </pc:spChg>
        <pc:picChg chg="add mod">
          <ac:chgData name="Sarvesh Pandit" userId="a1b8f41f70c2c770" providerId="LiveId" clId="{3C7C66E1-EB2A-4F5D-8792-E9D3B412C8E7}" dt="2025-09-11T05:24:35.024" v="736" actId="1440"/>
          <ac:picMkLst>
            <pc:docMk/>
            <pc:sldMk cId="2250339320" sldId="294"/>
            <ac:picMk id="5" creationId="{C5ACAC8B-23B6-1D6B-7A80-2404552956C5}"/>
          </ac:picMkLst>
        </pc:picChg>
      </pc:sldChg>
      <pc:sldChg chg="addSp delSp modSp add mod modTransition delAnim modAnim">
        <pc:chgData name="Sarvesh Pandit" userId="a1b8f41f70c2c770" providerId="LiveId" clId="{3C7C66E1-EB2A-4F5D-8792-E9D3B412C8E7}" dt="2025-09-13T05:35:02.961" v="896" actId="20577"/>
        <pc:sldMkLst>
          <pc:docMk/>
          <pc:sldMk cId="697028737" sldId="295"/>
        </pc:sldMkLst>
        <pc:spChg chg="mod">
          <ac:chgData name="Sarvesh Pandit" userId="a1b8f41f70c2c770" providerId="LiveId" clId="{3C7C66E1-EB2A-4F5D-8792-E9D3B412C8E7}" dt="2025-09-13T05:35:02.961" v="896" actId="20577"/>
          <ac:spMkLst>
            <pc:docMk/>
            <pc:sldMk cId="697028737" sldId="295"/>
            <ac:spMk id="2" creationId="{C1A51DA5-B4FF-9C0B-E60F-838989420645}"/>
          </ac:spMkLst>
        </pc:spChg>
        <pc:spChg chg="mod">
          <ac:chgData name="Sarvesh Pandit" userId="a1b8f41f70c2c770" providerId="LiveId" clId="{3C7C66E1-EB2A-4F5D-8792-E9D3B412C8E7}" dt="2025-09-11T05:26:33.393" v="751" actId="20577"/>
          <ac:spMkLst>
            <pc:docMk/>
            <pc:sldMk cId="697028737" sldId="295"/>
            <ac:spMk id="3" creationId="{74CC4952-927C-706F-8D30-F692C2A87AE2}"/>
          </ac:spMkLst>
        </pc:spChg>
        <pc:picChg chg="add mod">
          <ac:chgData name="Sarvesh Pandit" userId="a1b8f41f70c2c770" providerId="LiveId" clId="{3C7C66E1-EB2A-4F5D-8792-E9D3B412C8E7}" dt="2025-09-11T05:26:20.589" v="747" actId="1440"/>
          <ac:picMkLst>
            <pc:docMk/>
            <pc:sldMk cId="697028737" sldId="295"/>
            <ac:picMk id="6" creationId="{86A49C83-5B8B-3020-8EDE-511AED9A27CB}"/>
          </ac:picMkLst>
        </pc:picChg>
      </pc:sldChg>
      <pc:sldChg chg="addSp delSp modSp add mod modTransition delAnim modAnim">
        <pc:chgData name="Sarvesh Pandit" userId="a1b8f41f70c2c770" providerId="LiveId" clId="{3C7C66E1-EB2A-4F5D-8792-E9D3B412C8E7}" dt="2025-09-13T05:35:07.621" v="897" actId="20577"/>
        <pc:sldMkLst>
          <pc:docMk/>
          <pc:sldMk cId="415836588" sldId="296"/>
        </pc:sldMkLst>
        <pc:spChg chg="mod">
          <ac:chgData name="Sarvesh Pandit" userId="a1b8f41f70c2c770" providerId="LiveId" clId="{3C7C66E1-EB2A-4F5D-8792-E9D3B412C8E7}" dt="2025-09-13T05:35:07.621" v="897" actId="20577"/>
          <ac:spMkLst>
            <pc:docMk/>
            <pc:sldMk cId="415836588" sldId="296"/>
            <ac:spMk id="2" creationId="{9798514B-9271-41DB-4C69-E160EECE5165}"/>
          </ac:spMkLst>
        </pc:spChg>
        <pc:spChg chg="mod">
          <ac:chgData name="Sarvesh Pandit" userId="a1b8f41f70c2c770" providerId="LiveId" clId="{3C7C66E1-EB2A-4F5D-8792-E9D3B412C8E7}" dt="2025-09-11T05:39:09.851" v="780" actId="20577"/>
          <ac:spMkLst>
            <pc:docMk/>
            <pc:sldMk cId="415836588" sldId="296"/>
            <ac:spMk id="3" creationId="{6B3EC83A-4F31-EAF1-4F64-60A604076082}"/>
          </ac:spMkLst>
        </pc:spChg>
        <pc:picChg chg="add mod">
          <ac:chgData name="Sarvesh Pandit" userId="a1b8f41f70c2c770" providerId="LiveId" clId="{3C7C66E1-EB2A-4F5D-8792-E9D3B412C8E7}" dt="2025-09-11T05:40:03.464" v="785" actId="1440"/>
          <ac:picMkLst>
            <pc:docMk/>
            <pc:sldMk cId="415836588" sldId="296"/>
            <ac:picMk id="8" creationId="{7ABD7963-4D99-3BB1-B9B0-97059931E028}"/>
          </ac:picMkLst>
        </pc:picChg>
      </pc:sldChg>
      <pc:sldChg chg="addSp modSp new mod ord modTransition modAnim">
        <pc:chgData name="Sarvesh Pandit" userId="a1b8f41f70c2c770" providerId="LiveId" clId="{3C7C66E1-EB2A-4F5D-8792-E9D3B412C8E7}" dt="2025-09-12T01:28:29.614" v="877"/>
        <pc:sldMkLst>
          <pc:docMk/>
          <pc:sldMk cId="2460677134" sldId="297"/>
        </pc:sldMkLst>
        <pc:spChg chg="add mod">
          <ac:chgData name="Sarvesh Pandit" userId="a1b8f41f70c2c770" providerId="LiveId" clId="{3C7C66E1-EB2A-4F5D-8792-E9D3B412C8E7}" dt="2025-09-12T01:24:34.806" v="825" actId="1076"/>
          <ac:spMkLst>
            <pc:docMk/>
            <pc:sldMk cId="2460677134" sldId="297"/>
            <ac:spMk id="2" creationId="{D8111954-A084-D601-CF3B-D7FF2AC1E30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AB496-267B-1D1C-C1B9-B3C19A0841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4568" y="558800"/>
            <a:ext cx="9960589" cy="1464733"/>
          </a:xfrm>
        </p:spPr>
        <p:txBody>
          <a:bodyPr>
            <a:noAutofit/>
          </a:bodyPr>
          <a:lstStyle/>
          <a:p>
            <a:pPr algn="ctr"/>
            <a:r>
              <a:rPr 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Airline Reservation Analysis</a:t>
            </a:r>
            <a:endParaRPr lang="en-IN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C06136-2924-9A0A-D10F-53426B1A90BA}"/>
              </a:ext>
            </a:extLst>
          </p:cNvPr>
          <p:cNvSpPr txBox="1"/>
          <p:nvPr/>
        </p:nvSpPr>
        <p:spPr>
          <a:xfrm>
            <a:off x="8990348" y="5614219"/>
            <a:ext cx="1948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Mr. Sarvesh Pandit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0807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A8435C-8F39-ACD5-A854-7E178B53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65" y="1769807"/>
            <a:ext cx="10776154" cy="10127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F2FF17-C172-FBC7-9B33-8D477257C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64" y="3096370"/>
            <a:ext cx="10776155" cy="8295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6E2843-D1B8-3519-3826-A723FD8C0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64" y="4239755"/>
            <a:ext cx="10776155" cy="9938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F708D4-7550-91E0-AFB4-BC44921FB933}"/>
              </a:ext>
            </a:extLst>
          </p:cNvPr>
          <p:cNvSpPr txBox="1"/>
          <p:nvPr/>
        </p:nvSpPr>
        <p:spPr>
          <a:xfrm>
            <a:off x="698091" y="609600"/>
            <a:ext cx="96257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/>
              <a:t>Alter Table Actions</a:t>
            </a:r>
            <a:endParaRPr lang="en-IN" b="1"/>
          </a:p>
        </p:txBody>
      </p:sp>
    </p:spTree>
    <p:extLst>
      <p:ext uri="{BB962C8B-B14F-4D97-AF65-F5344CB8AC3E}">
        <p14:creationId xmlns:p14="http://schemas.microsoft.com/office/powerpoint/2010/main" val="8871365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B8D35-572D-A272-D100-19B6F66DC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2E7FD-E275-B412-4716-213901D5C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04800"/>
            <a:ext cx="10131425" cy="894735"/>
          </a:xfrm>
        </p:spPr>
        <p:txBody>
          <a:bodyPr>
            <a:normAutofit/>
          </a:bodyPr>
          <a:lstStyle/>
          <a:p>
            <a:r>
              <a:rPr 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Alter Tables</a:t>
            </a:r>
            <a:endParaRPr lang="en-IN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746A64-950B-E77B-26E0-FBFE4AF2A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084" y="1199535"/>
            <a:ext cx="9044658" cy="510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6834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53F90-5658-F72D-0E76-2F8D71E75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AFD6A79-2E3A-780B-DAF5-618A61535DA1}"/>
              </a:ext>
            </a:extLst>
          </p:cNvPr>
          <p:cNvSpPr txBox="1"/>
          <p:nvPr/>
        </p:nvSpPr>
        <p:spPr>
          <a:xfrm>
            <a:off x="698091" y="609600"/>
            <a:ext cx="108351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/>
              <a:t>Alter Table Actions</a:t>
            </a:r>
            <a:endParaRPr lang="en-IN" b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1AA899-0176-9010-687F-6F64D9FEA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90" y="1681316"/>
            <a:ext cx="10835149" cy="295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986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05742-3373-4137-8430-251D190F0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8F61C-67B5-F225-EBA2-C32230C15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04800"/>
            <a:ext cx="10131425" cy="894735"/>
          </a:xfrm>
        </p:spPr>
        <p:txBody>
          <a:bodyPr>
            <a:normAutofit/>
          </a:bodyPr>
          <a:lstStyle/>
          <a:p>
            <a:r>
              <a:rPr 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Alter Tables</a:t>
            </a:r>
            <a:endParaRPr lang="en-IN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BD4396-2F15-6A63-EB93-CB20421EA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48" y="1376516"/>
            <a:ext cx="10040478" cy="3858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4F479B-FA6C-16A7-517C-15A7C8FFF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48" y="5339496"/>
            <a:ext cx="10040478" cy="109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93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DDFB1-EEF3-96EB-D7FF-1D651EB38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57DA2-1B46-E25C-2564-62E28689D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04800"/>
            <a:ext cx="10131425" cy="894735"/>
          </a:xfrm>
        </p:spPr>
        <p:txBody>
          <a:bodyPr>
            <a:normAutofit/>
          </a:bodyPr>
          <a:lstStyle/>
          <a:p>
            <a:r>
              <a:rPr 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Alter Tables</a:t>
            </a:r>
            <a:endParaRPr lang="en-IN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36939E-2FE1-6B6D-B4AD-46C679A4A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2" y="1314155"/>
            <a:ext cx="10444314" cy="39264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54192C-0A03-DCF5-709C-11F116F57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5543845"/>
            <a:ext cx="10444314" cy="61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530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E887-286B-4CCE-04B2-4CA7479BA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969" y="245808"/>
            <a:ext cx="10131425" cy="1091379"/>
          </a:xfrm>
        </p:spPr>
        <p:txBody>
          <a:bodyPr>
            <a:normAutofit/>
          </a:bodyPr>
          <a:lstStyle/>
          <a:p>
            <a:r>
              <a:rPr 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Inserting values</a:t>
            </a:r>
            <a:endParaRPr lang="en-IN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A91E8D-3612-9E19-0D41-1B363DE08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244" y="1199536"/>
            <a:ext cx="5968181" cy="43097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249B43-2F52-4055-ADCE-C8001D724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69" y="5696130"/>
            <a:ext cx="10599175" cy="91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772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EEED2-A7B4-674F-9776-60FB0B936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8DFE8-CC8C-3F6A-0740-A63D41870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969" y="245809"/>
            <a:ext cx="10131425" cy="879986"/>
          </a:xfrm>
        </p:spPr>
        <p:txBody>
          <a:bodyPr>
            <a:normAutofit/>
          </a:bodyPr>
          <a:lstStyle/>
          <a:p>
            <a:r>
              <a:rPr 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Inserting values</a:t>
            </a:r>
            <a:endParaRPr lang="en-IN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18380C-6FF9-52FA-CD30-3045CF52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084" y="1125795"/>
            <a:ext cx="10050309" cy="43950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860793-4648-AC8A-64CB-A6EB2CB15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84" y="5732205"/>
            <a:ext cx="10050309" cy="83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999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B76B6-5CF2-F74E-E23B-2AF40A1C6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640E1-4C8C-D6D8-82AE-EB679DF6D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969" y="245808"/>
            <a:ext cx="10131425" cy="1091379"/>
          </a:xfrm>
        </p:spPr>
        <p:txBody>
          <a:bodyPr>
            <a:normAutofit/>
          </a:bodyPr>
          <a:lstStyle/>
          <a:p>
            <a:r>
              <a:rPr 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Inserting values</a:t>
            </a:r>
            <a:endParaRPr lang="en-IN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BD7E6F-8D78-9386-EDE8-B8DD79776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69" y="1337188"/>
            <a:ext cx="10131426" cy="41673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0CB7D6-8418-9CB0-E056-209249E32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69" y="5668759"/>
            <a:ext cx="10131425" cy="82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322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FCE5B-5D34-0211-71D4-3E1FC276B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C433C-E43A-5FB2-0DD5-98334AF18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969" y="245809"/>
            <a:ext cx="10131425" cy="884902"/>
          </a:xfrm>
        </p:spPr>
        <p:txBody>
          <a:bodyPr>
            <a:normAutofit/>
          </a:bodyPr>
          <a:lstStyle/>
          <a:p>
            <a:r>
              <a:rPr 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Inserting values</a:t>
            </a:r>
            <a:endParaRPr lang="en-IN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FE25DF-DAB8-BCCF-2639-C8A568ABD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69" y="1229032"/>
            <a:ext cx="10532805" cy="46291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15B431-4AD6-9974-22CB-C3B46B0F8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69" y="6088152"/>
            <a:ext cx="10532805" cy="33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281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8A455-3CB6-800E-81F8-57FC23890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679ED-2575-7EFC-7239-7E344C5D3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969" y="245809"/>
            <a:ext cx="10131425" cy="884902"/>
          </a:xfrm>
        </p:spPr>
        <p:txBody>
          <a:bodyPr>
            <a:normAutofit/>
          </a:bodyPr>
          <a:lstStyle/>
          <a:p>
            <a:r>
              <a:rPr 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Inserting values</a:t>
            </a:r>
            <a:endParaRPr lang="en-IN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11365-35D9-A6A0-03E4-53496CD22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48" y="1130711"/>
            <a:ext cx="8799871" cy="46014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7D5B4A-8B7E-F329-05A8-B17B6C9FB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48" y="5925779"/>
            <a:ext cx="10550013" cy="39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998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254F5-3CBE-1D7F-D427-70506E536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83459"/>
            <a:ext cx="10131425" cy="1456267"/>
          </a:xfrm>
        </p:spPr>
        <p:txBody>
          <a:bodyPr>
            <a:normAutofit/>
          </a:bodyPr>
          <a:lstStyle/>
          <a:p>
            <a:r>
              <a:rPr 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endParaRPr lang="en-IN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0CB5E3-BCD4-0F2E-2D8B-685A26E513B3}"/>
              </a:ext>
            </a:extLst>
          </p:cNvPr>
          <p:cNvSpPr txBox="1"/>
          <p:nvPr/>
        </p:nvSpPr>
        <p:spPr>
          <a:xfrm>
            <a:off x="685801" y="1770898"/>
            <a:ext cx="871138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Database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Tables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Altering Tables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Selecting Values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/Analysis</a:t>
            </a:r>
          </a:p>
        </p:txBody>
      </p:sp>
    </p:spTree>
    <p:extLst>
      <p:ext uri="{BB962C8B-B14F-4D97-AF65-F5344CB8AC3E}">
        <p14:creationId xmlns:p14="http://schemas.microsoft.com/office/powerpoint/2010/main" val="41984417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B29D6-0397-2DD1-38BC-87C062729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86279-67D5-8E32-16A6-429CB2112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969" y="245809"/>
            <a:ext cx="10131425" cy="884902"/>
          </a:xfrm>
        </p:spPr>
        <p:txBody>
          <a:bodyPr>
            <a:normAutofit/>
          </a:bodyPr>
          <a:lstStyle/>
          <a:p>
            <a:r>
              <a:rPr 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Inserting values</a:t>
            </a:r>
            <a:endParaRPr lang="en-IN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A4831B-124B-533C-8E9C-C8CFCCA62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69" y="1130711"/>
            <a:ext cx="10208341" cy="43655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CAFD8F-7D58-8B6B-0E24-BCBBF6558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69" y="6017341"/>
            <a:ext cx="10208341" cy="36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023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3D701-F27D-78AD-0C27-CC07D5FB8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5B464-D961-D1D2-DDFF-266AE6CB7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969" y="245809"/>
            <a:ext cx="10131425" cy="884902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Selecting values</a:t>
            </a:r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1DCCA5-A82C-4BAE-D127-3A55725E3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69" y="1465006"/>
            <a:ext cx="6944694" cy="123662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0EDB6C-CFEE-B951-D79F-F54D8C854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69" y="2882902"/>
            <a:ext cx="2883308" cy="364858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194653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28CA2-72FA-E51F-6FAA-1B982669C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089E4-29A6-BA4C-32F6-834CFFBAD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969" y="245809"/>
            <a:ext cx="10131425" cy="884902"/>
          </a:xfrm>
        </p:spPr>
        <p:txBody>
          <a:bodyPr>
            <a:normAutofit/>
          </a:bodyPr>
          <a:lstStyle/>
          <a:p>
            <a:r>
              <a:rPr 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Selecting values</a:t>
            </a:r>
            <a:endParaRPr lang="en-IN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859D45-1FEA-96E3-AD81-7E8110937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90" y="1259086"/>
            <a:ext cx="5117925" cy="122132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C0D8E7-E60B-AF84-DA94-19E6A9722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90" y="2759845"/>
            <a:ext cx="6811326" cy="36390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401056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FFD06-61A4-3782-DE4F-416B6CA53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44C42-5B38-DCD8-6121-35E3031E4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969" y="245809"/>
            <a:ext cx="10131425" cy="884902"/>
          </a:xfrm>
        </p:spPr>
        <p:txBody>
          <a:bodyPr>
            <a:normAutofit/>
          </a:bodyPr>
          <a:lstStyle/>
          <a:p>
            <a:r>
              <a:rPr 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Selecting values</a:t>
            </a:r>
            <a:endParaRPr lang="en-IN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374363-2E84-E3A0-3BB7-8E3B91579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312" y="1246809"/>
            <a:ext cx="4372460" cy="88490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E24E9-744A-7FB1-6138-173586EDF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312" y="2383160"/>
            <a:ext cx="7211431" cy="344853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4012250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F8D84-C6F9-B777-09F4-EBE55E168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E5FBC-B87C-749D-2EAE-331FCA7A6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969" y="245809"/>
            <a:ext cx="10131425" cy="884902"/>
          </a:xfrm>
        </p:spPr>
        <p:txBody>
          <a:bodyPr>
            <a:normAutofit/>
          </a:bodyPr>
          <a:lstStyle/>
          <a:p>
            <a:r>
              <a:rPr 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Selecting values</a:t>
            </a:r>
            <a:endParaRPr lang="en-IN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DB1FD1-85D4-662E-C55E-F0E873B56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25" y="1130711"/>
            <a:ext cx="3679897" cy="88490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1A1C87-56C4-1444-8AD9-685992E9D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25" y="2350032"/>
            <a:ext cx="10131425" cy="352474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634989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DB751-75B1-DF1F-5E25-9D6EFA49E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1C297-D9CE-1718-FAED-B2B6FB3B7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969" y="245809"/>
            <a:ext cx="10131425" cy="884902"/>
          </a:xfrm>
        </p:spPr>
        <p:txBody>
          <a:bodyPr>
            <a:normAutofit/>
          </a:bodyPr>
          <a:lstStyle/>
          <a:p>
            <a:r>
              <a:rPr 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Selecting values</a:t>
            </a:r>
            <a:endParaRPr lang="en-IN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D6D0C1-4EA8-8A1F-94A2-34C5245DA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77" y="1214994"/>
            <a:ext cx="4076623" cy="100148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8D6715-E97E-DF68-ACD3-F77488675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77" y="2572420"/>
            <a:ext cx="7763720" cy="36009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082823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B9A1D-A992-CE6F-0920-4000B32B4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F83BC-7CDA-2389-6F6C-6ECFD073A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969" y="245809"/>
            <a:ext cx="10131425" cy="884902"/>
          </a:xfrm>
        </p:spPr>
        <p:txBody>
          <a:bodyPr>
            <a:normAutofit/>
          </a:bodyPr>
          <a:lstStyle/>
          <a:p>
            <a:r>
              <a:rPr 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Selecting values</a:t>
            </a:r>
            <a:endParaRPr lang="en-IN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0382C9-ED7B-3AC6-F777-26A7B3890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608" y="1372310"/>
            <a:ext cx="3473351" cy="97759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6AC1E0-89E5-C47B-C05D-57BA48636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08" y="2669510"/>
            <a:ext cx="3982006" cy="367716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868517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A9C82-C88A-C39E-3B07-0C828AC9A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706733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/ Analysis</a:t>
            </a:r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90703-DE43-376E-FE65-AA62F6FCADDC}"/>
              </a:ext>
            </a:extLst>
          </p:cNvPr>
          <p:cNvSpPr txBox="1"/>
          <p:nvPr/>
        </p:nvSpPr>
        <p:spPr>
          <a:xfrm>
            <a:off x="685801" y="1466360"/>
            <a:ext cx="909370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Q.1)Write a query to show all passengers and their bookings.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p.First_name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p.Last_name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b.Booking_id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b.Seat_number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b.Payment_status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Passengers p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 Bookings b ON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p.Passenger_id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b.Passenger_id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8F054F-096C-ADD9-E056-E340E697C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417" y="3247602"/>
            <a:ext cx="5163271" cy="351493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684963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A81DE-A2A2-0F7D-FF05-C2C1816A9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1DC18-6A60-CDB8-C41F-98A967D64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706733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/ Analysis</a:t>
            </a:r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02E115-438C-B081-D276-C6EA9D62FAFD}"/>
              </a:ext>
            </a:extLst>
          </p:cNvPr>
          <p:cNvSpPr txBox="1"/>
          <p:nvPr/>
        </p:nvSpPr>
        <p:spPr>
          <a:xfrm>
            <a:off x="685801" y="1466360"/>
            <a:ext cx="86400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Q.2)</a:t>
            </a:r>
            <a:r>
              <a:rPr lang="en-US" sz="2000" dirty="0"/>
              <a:t> Query list all flights with their airline name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f.Flight_number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a.Airline_Name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f.Origin_airport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f.Destination_airport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Flights f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 Airlines a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f.Airline_id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a.Airline_id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430754-5CCA-2C80-16D3-E03829D475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079" b="4079"/>
          <a:stretch/>
        </p:blipFill>
        <p:spPr>
          <a:xfrm>
            <a:off x="4599097" y="2902162"/>
            <a:ext cx="5163271" cy="351493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43888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46475-0C87-D332-EC6F-5AB863490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AC66D-82D2-A38C-83AC-48F3DF2FC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706733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/ Analysis</a:t>
            </a:r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A066D7-9539-354B-70C8-B953706368BB}"/>
              </a:ext>
            </a:extLst>
          </p:cNvPr>
          <p:cNvSpPr txBox="1"/>
          <p:nvPr/>
        </p:nvSpPr>
        <p:spPr>
          <a:xfrm>
            <a:off x="685801" y="1466360"/>
            <a:ext cx="1047618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Q.3)</a:t>
            </a:r>
            <a:r>
              <a:rPr lang="en-US" sz="2000" dirty="0"/>
              <a:t> 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ount the number of bookings for each flight.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A.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f.Flight_number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COUNT(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b.Booking_id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AS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Total_Bookings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Flights f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 JOIN Bookings b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f.Flight_id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b.Flight_id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BY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f.Flight_number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29EFBE-10BC-4138-AFD7-38C7B6F44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50" y="2716305"/>
            <a:ext cx="2438740" cy="370574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057312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EA609-C7F6-4B4E-E75A-D046FC867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032387"/>
          </a:xfrm>
        </p:spPr>
        <p:txBody>
          <a:bodyPr/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9E82C-AAFA-01CD-EF51-AE50EA53AB74}"/>
              </a:ext>
            </a:extLst>
          </p:cNvPr>
          <p:cNvSpPr txBox="1"/>
          <p:nvPr/>
        </p:nvSpPr>
        <p:spPr>
          <a:xfrm>
            <a:off x="1042219" y="2065867"/>
            <a:ext cx="10799261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design and implement a database-driven system that manages flights, passengers, bookings, and users efficiently, enabling airlines, agents, and administrators to handle reservations and related operations accurately.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Flight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Passenger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Booking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&amp; Role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Integrity and Security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Reporting &amp; Analytics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63861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D7D7E-E0F3-4342-2763-37E58FF53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C7801-8E41-A0FE-48A8-4A2F8D26B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706733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/ Analysis</a:t>
            </a:r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A658B1-6C8D-13E1-F3F6-AC926A31E756}"/>
              </a:ext>
            </a:extLst>
          </p:cNvPr>
          <p:cNvSpPr txBox="1"/>
          <p:nvPr/>
        </p:nvSpPr>
        <p:spPr>
          <a:xfrm>
            <a:off x="685801" y="1466360"/>
            <a:ext cx="1047618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Q.4)</a:t>
            </a:r>
            <a:r>
              <a:rPr lang="en-US" sz="2000" dirty="0"/>
              <a:t> Find passengers who have pending payments.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A.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p.First_name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p.Last_name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b.Seat_number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b.Payment_status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Passengers p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 Bookings b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p.Passenger_id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b.Passenger_id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b.Payment_status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'PENDING';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B5417F-305C-4E40-912F-94149EC1F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24" y="3989003"/>
            <a:ext cx="4201111" cy="9526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073746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577E3-86DB-E536-8FEE-EF6D2D679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9E62E-E4E3-6B3F-F970-4B9343A85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706733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/ Analysis</a:t>
            </a:r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F8FF34-39EC-F0A7-2082-2CC1E8709D71}"/>
              </a:ext>
            </a:extLst>
          </p:cNvPr>
          <p:cNvSpPr txBox="1"/>
          <p:nvPr/>
        </p:nvSpPr>
        <p:spPr>
          <a:xfrm>
            <a:off x="685801" y="1466360"/>
            <a:ext cx="1047618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Q.5)</a:t>
            </a:r>
            <a:r>
              <a:rPr lang="en-US" sz="2000" dirty="0"/>
              <a:t> Query list of flights departing from India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A.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f.Flight_number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f.Departure_time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ap.City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ap.Country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Flights f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 Airports ap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f.Origin_airport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ap.Airport_code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ap.Country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'India';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415005-5777-7D57-A155-870A2BDEB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82" y="4029375"/>
            <a:ext cx="4267796" cy="136226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741570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BDFAE-DD6A-20D1-7066-5C99498E1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73370-35FB-7C27-7734-C3AF4A73D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706733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/ Analysis</a:t>
            </a:r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5B2420-D12F-0835-13E9-82DE5865625D}"/>
              </a:ext>
            </a:extLst>
          </p:cNvPr>
          <p:cNvSpPr txBox="1"/>
          <p:nvPr/>
        </p:nvSpPr>
        <p:spPr>
          <a:xfrm>
            <a:off x="685801" y="1466360"/>
            <a:ext cx="1047618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Q.6)</a:t>
            </a:r>
            <a:r>
              <a:rPr lang="en-US" sz="2000" dirty="0"/>
              <a:t> Find the total revenue collected (only PAID bookings).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A.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SUM(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f.Fare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AS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Total_Revenue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Bookings b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 Flights f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b.Flight_id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f.Flight_id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b.Payment_status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'PAID';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82C635-3FFF-DDD8-76E6-B74BB67D1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53" y="3951225"/>
            <a:ext cx="2773787" cy="161226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985388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F6357-240A-D982-1762-C30CC71D3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54F9C-8A60-6E96-584B-0333EC7CF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706733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/ Analysis</a:t>
            </a:r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76F326-9BA8-4DB1-9782-C97F47DE96D5}"/>
              </a:ext>
            </a:extLst>
          </p:cNvPr>
          <p:cNvSpPr txBox="1"/>
          <p:nvPr/>
        </p:nvSpPr>
        <p:spPr>
          <a:xfrm>
            <a:off x="772053" y="1510395"/>
            <a:ext cx="104761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Q.7)</a:t>
            </a:r>
            <a:r>
              <a:rPr lang="en-US" sz="2000" dirty="0"/>
              <a:t> Show which agent added each booking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A.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b.Booking_id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p.First_name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p.Last_name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u.Username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Added_By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Bookings b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 Passengers p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b.Passenger_id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p.Passenger_id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 Users u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b.Added_by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u.User_id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82D096-3A04-A4AF-3ED9-302116808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513" y="2880411"/>
            <a:ext cx="3781953" cy="38200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433690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B3279-5A5D-A350-6D59-AFED002C6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621FD-1532-9732-8FCB-5FC0BFB31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706733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/ Analysis</a:t>
            </a:r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6B25B7-6457-A31C-F173-2647538FB8C7}"/>
              </a:ext>
            </a:extLst>
          </p:cNvPr>
          <p:cNvSpPr txBox="1"/>
          <p:nvPr/>
        </p:nvSpPr>
        <p:spPr>
          <a:xfrm>
            <a:off x="772053" y="1510395"/>
            <a:ext cx="104761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Q.8)</a:t>
            </a:r>
            <a:r>
              <a:rPr lang="en-US" sz="2000" dirty="0"/>
              <a:t> Find flights with available seats less than 170.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A.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Flight_number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Available_seats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Flights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Available_seats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 170;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BCD348-4458-85A9-11ED-DF1B5EEC3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980" y="3521970"/>
            <a:ext cx="3678065" cy="110082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21375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7936E-B4B8-A1BE-4B00-B466551B6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8A8A7-846E-8C44-5B58-91018B2CC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706733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/ Analysis</a:t>
            </a:r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78B880-8FD4-299E-4A02-63FC793A3601}"/>
              </a:ext>
            </a:extLst>
          </p:cNvPr>
          <p:cNvSpPr txBox="1"/>
          <p:nvPr/>
        </p:nvSpPr>
        <p:spPr>
          <a:xfrm>
            <a:off x="772053" y="1510395"/>
            <a:ext cx="104761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Q.9)</a:t>
            </a:r>
            <a:r>
              <a:rPr lang="en-US" sz="2000" dirty="0"/>
              <a:t> Show all cancelled bookings with </a:t>
            </a:r>
            <a:r>
              <a:rPr lang="en-US" sz="2000" dirty="0" err="1"/>
              <a:t>Passenger_name</a:t>
            </a:r>
            <a:r>
              <a:rPr lang="en-US" sz="2000" dirty="0"/>
              <a:t>.</a:t>
            </a:r>
          </a:p>
          <a:p>
            <a:r>
              <a:rPr lang="en-US" sz="2000" dirty="0"/>
              <a:t>A. </a:t>
            </a:r>
          </a:p>
          <a:p>
            <a:r>
              <a:rPr lang="en-US" sz="2000" dirty="0"/>
              <a:t>SELECT </a:t>
            </a:r>
            <a:r>
              <a:rPr lang="en-US" sz="2000" dirty="0" err="1"/>
              <a:t>p.First_name</a:t>
            </a:r>
            <a:r>
              <a:rPr lang="en-US" sz="2000" dirty="0"/>
              <a:t>, </a:t>
            </a:r>
            <a:r>
              <a:rPr lang="en-US" sz="2000" dirty="0" err="1"/>
              <a:t>p.Last_name</a:t>
            </a:r>
            <a:r>
              <a:rPr lang="en-US" sz="2000" dirty="0"/>
              <a:t>, </a:t>
            </a:r>
            <a:r>
              <a:rPr lang="en-US" sz="2000" dirty="0" err="1"/>
              <a:t>f.Flight_number</a:t>
            </a:r>
            <a:r>
              <a:rPr lang="en-US" sz="2000" dirty="0"/>
              <a:t>, </a:t>
            </a:r>
            <a:r>
              <a:rPr lang="en-US" sz="2000" dirty="0" err="1"/>
              <a:t>b.Seat_number</a:t>
            </a:r>
            <a:endParaRPr lang="en-US" sz="2000" dirty="0"/>
          </a:p>
          <a:p>
            <a:r>
              <a:rPr lang="en-US" sz="2000" dirty="0"/>
              <a:t>FROM Bookings b</a:t>
            </a:r>
          </a:p>
          <a:p>
            <a:r>
              <a:rPr lang="en-US" sz="2000" dirty="0"/>
              <a:t>JOIN Passengers p </a:t>
            </a:r>
            <a:br>
              <a:rPr lang="en-US" sz="2000" dirty="0"/>
            </a:br>
            <a:r>
              <a:rPr lang="en-US" sz="2000" dirty="0"/>
              <a:t>ON </a:t>
            </a:r>
            <a:r>
              <a:rPr lang="en-US" sz="2000" dirty="0" err="1"/>
              <a:t>b.Passenger_id</a:t>
            </a:r>
            <a:r>
              <a:rPr lang="en-US" sz="2000" dirty="0"/>
              <a:t> = </a:t>
            </a:r>
            <a:r>
              <a:rPr lang="en-US" sz="2000" dirty="0" err="1"/>
              <a:t>p.Passenger_id</a:t>
            </a:r>
            <a:endParaRPr lang="en-US" sz="2000" dirty="0"/>
          </a:p>
          <a:p>
            <a:r>
              <a:rPr lang="en-US" sz="2000" dirty="0"/>
              <a:t>JOIN Flights f </a:t>
            </a:r>
          </a:p>
          <a:p>
            <a:r>
              <a:rPr lang="en-US" sz="2000" dirty="0"/>
              <a:t>ON </a:t>
            </a:r>
            <a:r>
              <a:rPr lang="en-US" sz="2000" dirty="0" err="1"/>
              <a:t>b.Flight_id</a:t>
            </a:r>
            <a:r>
              <a:rPr lang="en-US" sz="2000" dirty="0"/>
              <a:t> = </a:t>
            </a:r>
            <a:r>
              <a:rPr lang="en-US" sz="2000" dirty="0" err="1"/>
              <a:t>f.Flight_id</a:t>
            </a:r>
            <a:endParaRPr lang="en-US" sz="2000" dirty="0"/>
          </a:p>
          <a:p>
            <a:r>
              <a:rPr lang="en-US" sz="2000" dirty="0"/>
              <a:t>WHERE </a:t>
            </a:r>
            <a:r>
              <a:rPr lang="en-US" sz="2000" dirty="0" err="1"/>
              <a:t>b.Payment_status</a:t>
            </a:r>
            <a:r>
              <a:rPr lang="en-US" sz="2000" dirty="0"/>
              <a:t> = 'CANCELLED';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66A4D8-5A69-06FE-C4EE-613C9F6D9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027" y="4632818"/>
            <a:ext cx="4372585" cy="10955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74363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AD94F-085E-A1B1-E5C6-265742E89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82FFD-60E5-CD8F-EC00-D62B711FF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706733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/ Analysis</a:t>
            </a:r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391374-C298-5A7C-91B3-591CB620AF1D}"/>
              </a:ext>
            </a:extLst>
          </p:cNvPr>
          <p:cNvSpPr txBox="1"/>
          <p:nvPr/>
        </p:nvSpPr>
        <p:spPr>
          <a:xfrm>
            <a:off x="772053" y="1510395"/>
            <a:ext cx="1047618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Q.10)</a:t>
            </a:r>
            <a:r>
              <a:rPr lang="en-US" sz="2000" dirty="0"/>
              <a:t> Count number of passengers from each Country.</a:t>
            </a:r>
          </a:p>
          <a:p>
            <a:r>
              <a:rPr lang="en-US" sz="2000" dirty="0"/>
              <a:t>A.</a:t>
            </a:r>
          </a:p>
          <a:p>
            <a:r>
              <a:rPr lang="en-US" sz="2000" dirty="0"/>
              <a:t>SELECT </a:t>
            </a:r>
            <a:r>
              <a:rPr lang="en-US" sz="2000" dirty="0" err="1"/>
              <a:t>ap.Country</a:t>
            </a:r>
            <a:r>
              <a:rPr lang="en-US" sz="2000" dirty="0"/>
              <a:t>, COUNT(DISTINCT </a:t>
            </a:r>
            <a:r>
              <a:rPr lang="en-US" sz="2000" dirty="0" err="1"/>
              <a:t>p.Passenger_id</a:t>
            </a:r>
            <a:r>
              <a:rPr lang="en-US" sz="2000" dirty="0"/>
              <a:t>) AS </a:t>
            </a:r>
            <a:r>
              <a:rPr lang="en-US" sz="2000" dirty="0" err="1"/>
              <a:t>Total_Passengers</a:t>
            </a:r>
            <a:endParaRPr lang="en-US" sz="2000" dirty="0"/>
          </a:p>
          <a:p>
            <a:r>
              <a:rPr lang="en-US" sz="2000" dirty="0"/>
              <a:t>FROM Passengers p</a:t>
            </a:r>
          </a:p>
          <a:p>
            <a:r>
              <a:rPr lang="en-US" sz="2000" dirty="0"/>
              <a:t>JOIN Bookings b </a:t>
            </a:r>
          </a:p>
          <a:p>
            <a:r>
              <a:rPr lang="en-US" sz="2000" dirty="0"/>
              <a:t>ON </a:t>
            </a:r>
            <a:r>
              <a:rPr lang="en-US" sz="2000" dirty="0" err="1"/>
              <a:t>p.Passenger_id</a:t>
            </a:r>
            <a:r>
              <a:rPr lang="en-US" sz="2000" dirty="0"/>
              <a:t> = </a:t>
            </a:r>
            <a:r>
              <a:rPr lang="en-US" sz="2000" dirty="0" err="1"/>
              <a:t>b.Passenger_id</a:t>
            </a:r>
            <a:endParaRPr lang="en-US" sz="2000" dirty="0"/>
          </a:p>
          <a:p>
            <a:r>
              <a:rPr lang="en-US" sz="2000" dirty="0"/>
              <a:t>JOIN Flights f </a:t>
            </a:r>
          </a:p>
          <a:p>
            <a:r>
              <a:rPr lang="en-US" sz="2000" dirty="0"/>
              <a:t>ON </a:t>
            </a:r>
            <a:r>
              <a:rPr lang="en-US" sz="2000" dirty="0" err="1"/>
              <a:t>b.Flight_id</a:t>
            </a:r>
            <a:r>
              <a:rPr lang="en-US" sz="2000" dirty="0"/>
              <a:t> = </a:t>
            </a:r>
            <a:r>
              <a:rPr lang="en-US" sz="2000" dirty="0" err="1"/>
              <a:t>f.Flight_id</a:t>
            </a:r>
            <a:endParaRPr lang="en-US" sz="2000" dirty="0"/>
          </a:p>
          <a:p>
            <a:r>
              <a:rPr lang="en-US" sz="2000" dirty="0"/>
              <a:t>JOIN Airports ap </a:t>
            </a:r>
          </a:p>
          <a:p>
            <a:r>
              <a:rPr lang="en-US" sz="2000" dirty="0"/>
              <a:t>ON </a:t>
            </a:r>
            <a:r>
              <a:rPr lang="en-US" sz="2000" dirty="0" err="1"/>
              <a:t>f.Origin_airport</a:t>
            </a:r>
            <a:r>
              <a:rPr lang="en-US" sz="2000" dirty="0"/>
              <a:t> = </a:t>
            </a:r>
            <a:r>
              <a:rPr lang="en-US" sz="2000" dirty="0" err="1"/>
              <a:t>ap.Airport_code</a:t>
            </a:r>
            <a:endParaRPr lang="en-US" sz="2000" dirty="0"/>
          </a:p>
          <a:p>
            <a:r>
              <a:rPr lang="en-US" sz="2000" dirty="0"/>
              <a:t>GROUP BY </a:t>
            </a:r>
            <a:r>
              <a:rPr lang="en-US" sz="2000" dirty="0" err="1"/>
              <a:t>ap.Country</a:t>
            </a:r>
            <a:r>
              <a:rPr lang="en-US" sz="2000" dirty="0"/>
              <a:t>;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4697A6-A1AF-B5ED-898F-746E49798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828988"/>
            <a:ext cx="3382511" cy="341941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481237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C86BA-A9C7-C9DC-7FCE-C22A34EE6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4B5AA-D109-FAEB-B9AC-227FD919C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706733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/ Analysis</a:t>
            </a:r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87727A-D3E9-4F71-097E-B11F313C5E6F}"/>
              </a:ext>
            </a:extLst>
          </p:cNvPr>
          <p:cNvSpPr txBox="1"/>
          <p:nvPr/>
        </p:nvSpPr>
        <p:spPr>
          <a:xfrm>
            <a:off x="772053" y="1510395"/>
            <a:ext cx="1047618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Q.11)</a:t>
            </a:r>
            <a:r>
              <a:rPr lang="en-US" sz="2000" dirty="0"/>
              <a:t> </a:t>
            </a:r>
            <a:r>
              <a:rPr lang="en-US" sz="2000" i="1" dirty="0"/>
              <a:t>Business Problem</a:t>
            </a:r>
            <a:r>
              <a:rPr lang="en-US" sz="2000" dirty="0"/>
              <a:t>: Management wants to know which routes (origin → destination) have the highest passenger bookings to plan new flights.</a:t>
            </a:r>
          </a:p>
          <a:p>
            <a:r>
              <a:rPr lang="en-US" sz="2000" dirty="0"/>
              <a:t>A.</a:t>
            </a:r>
          </a:p>
          <a:p>
            <a:r>
              <a:rPr lang="en-US" sz="2000" dirty="0"/>
              <a:t>SELECT </a:t>
            </a:r>
            <a:r>
              <a:rPr lang="en-US" sz="2000" dirty="0" err="1"/>
              <a:t>f.Origin_airport</a:t>
            </a:r>
            <a:r>
              <a:rPr lang="en-US" sz="2000" dirty="0"/>
              <a:t>, </a:t>
            </a:r>
            <a:r>
              <a:rPr lang="en-US" sz="2000" dirty="0" err="1"/>
              <a:t>f.Destination_airport</a:t>
            </a:r>
            <a:r>
              <a:rPr lang="en-US" sz="2000" dirty="0"/>
              <a:t>, COUNT(</a:t>
            </a:r>
            <a:r>
              <a:rPr lang="en-US" sz="2000" dirty="0" err="1"/>
              <a:t>b.Booking_id</a:t>
            </a:r>
            <a:r>
              <a:rPr lang="en-US" sz="2000" dirty="0"/>
              <a:t>) AS </a:t>
            </a:r>
            <a:r>
              <a:rPr lang="en-US" sz="2000" dirty="0" err="1"/>
              <a:t>Total_Bookings</a:t>
            </a:r>
            <a:endParaRPr lang="en-US" sz="2000" dirty="0"/>
          </a:p>
          <a:p>
            <a:r>
              <a:rPr lang="en-US" sz="2000" dirty="0"/>
              <a:t>FROM Bookings b</a:t>
            </a:r>
          </a:p>
          <a:p>
            <a:r>
              <a:rPr lang="en-US" sz="2000" dirty="0"/>
              <a:t>JOIN Flights f </a:t>
            </a:r>
          </a:p>
          <a:p>
            <a:r>
              <a:rPr lang="en-US" sz="2000" dirty="0"/>
              <a:t>ON </a:t>
            </a:r>
            <a:r>
              <a:rPr lang="en-US" sz="2000" dirty="0" err="1"/>
              <a:t>b.Flight_id</a:t>
            </a:r>
            <a:r>
              <a:rPr lang="en-US" sz="2000" dirty="0"/>
              <a:t> = </a:t>
            </a:r>
            <a:r>
              <a:rPr lang="en-US" sz="2000" dirty="0" err="1"/>
              <a:t>f.Flight_id</a:t>
            </a:r>
            <a:endParaRPr lang="en-US" sz="2000" dirty="0"/>
          </a:p>
          <a:p>
            <a:r>
              <a:rPr lang="en-US" sz="2000" dirty="0"/>
              <a:t>GROUP BY </a:t>
            </a:r>
            <a:r>
              <a:rPr lang="en-US" sz="2000" dirty="0" err="1"/>
              <a:t>f.Origin_airport</a:t>
            </a:r>
            <a:r>
              <a:rPr lang="en-US" sz="2000" dirty="0"/>
              <a:t>, </a:t>
            </a:r>
            <a:r>
              <a:rPr lang="en-US" sz="2000" dirty="0" err="1"/>
              <a:t>f.Destination_airport</a:t>
            </a:r>
            <a:endParaRPr lang="en-US" sz="2000" dirty="0"/>
          </a:p>
          <a:p>
            <a:r>
              <a:rPr lang="en-US" sz="2000" dirty="0"/>
              <a:t>ORDER BY </a:t>
            </a:r>
            <a:r>
              <a:rPr lang="en-US" sz="2000" dirty="0" err="1"/>
              <a:t>Total_Bookings</a:t>
            </a:r>
            <a:r>
              <a:rPr lang="en-US" sz="2000" dirty="0"/>
              <a:t> DESC </a:t>
            </a:r>
          </a:p>
          <a:p>
            <a:r>
              <a:rPr lang="en-US" sz="2000" dirty="0"/>
              <a:t>LIMIT 5;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F7E59C-63CA-B918-3AFA-9FF229B0D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323" y="4289261"/>
            <a:ext cx="4017725" cy="195913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416041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A4EB9-F8FC-97AF-6401-137ED2627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30CD3-66B3-2EA2-B5E3-B6AF29633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706733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/ Analysis</a:t>
            </a:r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3450B1-EF5B-3B8B-F1A3-18575256EF8A}"/>
              </a:ext>
            </a:extLst>
          </p:cNvPr>
          <p:cNvSpPr txBox="1"/>
          <p:nvPr/>
        </p:nvSpPr>
        <p:spPr>
          <a:xfrm>
            <a:off x="772053" y="1510395"/>
            <a:ext cx="104761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Q.12)</a:t>
            </a:r>
            <a:r>
              <a:rPr lang="en-US" sz="2000" dirty="0"/>
              <a:t> </a:t>
            </a:r>
            <a:r>
              <a:rPr lang="en-US" sz="2000" i="1" dirty="0"/>
              <a:t>Business Problem</a:t>
            </a:r>
            <a:r>
              <a:rPr lang="en-US" sz="2000" dirty="0"/>
              <a:t>: Airlines want to track their revenue from ticket sales.</a:t>
            </a:r>
          </a:p>
          <a:p>
            <a:r>
              <a:rPr lang="en-US" sz="2000" dirty="0"/>
              <a:t>A.</a:t>
            </a:r>
          </a:p>
          <a:p>
            <a:r>
              <a:rPr lang="en-US" sz="2000" dirty="0"/>
              <a:t>SELECT </a:t>
            </a:r>
            <a:r>
              <a:rPr lang="en-US" sz="2000" dirty="0" err="1"/>
              <a:t>a.Airline_Name</a:t>
            </a:r>
            <a:r>
              <a:rPr lang="en-US" sz="2000" dirty="0"/>
              <a:t>, SUM(</a:t>
            </a:r>
            <a:r>
              <a:rPr lang="en-US" sz="2000" dirty="0" err="1"/>
              <a:t>f.Fare</a:t>
            </a:r>
            <a:r>
              <a:rPr lang="en-US" sz="2000" dirty="0"/>
              <a:t>) AS </a:t>
            </a:r>
            <a:r>
              <a:rPr lang="en-US" sz="2000" dirty="0" err="1"/>
              <a:t>Total_Revenue</a:t>
            </a:r>
            <a:endParaRPr lang="en-US" sz="2000" dirty="0"/>
          </a:p>
          <a:p>
            <a:r>
              <a:rPr lang="en-US" sz="2000" dirty="0"/>
              <a:t>FROM Flights f</a:t>
            </a:r>
          </a:p>
          <a:p>
            <a:r>
              <a:rPr lang="en-US" sz="2000" dirty="0"/>
              <a:t>JOIN Airlines a </a:t>
            </a:r>
          </a:p>
          <a:p>
            <a:r>
              <a:rPr lang="en-US" sz="2000"/>
              <a:t>ON </a:t>
            </a:r>
            <a:r>
              <a:rPr lang="en-US" sz="2000" dirty="0" err="1"/>
              <a:t>f.Airline_id</a:t>
            </a:r>
            <a:r>
              <a:rPr lang="en-US" sz="2000" dirty="0"/>
              <a:t> = </a:t>
            </a:r>
            <a:r>
              <a:rPr lang="en-US" sz="2000" dirty="0" err="1"/>
              <a:t>a.Airline_id</a:t>
            </a:r>
            <a:endParaRPr lang="en-US" sz="2000" dirty="0"/>
          </a:p>
          <a:p>
            <a:r>
              <a:rPr lang="en-US" sz="2000" dirty="0"/>
              <a:t>JOIN Bookings b </a:t>
            </a:r>
          </a:p>
          <a:p>
            <a:r>
              <a:rPr lang="en-US" sz="2000" dirty="0"/>
              <a:t>ON </a:t>
            </a:r>
            <a:r>
              <a:rPr lang="en-US" sz="2000" dirty="0" err="1"/>
              <a:t>f.Flight_id</a:t>
            </a:r>
            <a:r>
              <a:rPr lang="en-US" sz="2000" dirty="0"/>
              <a:t> = </a:t>
            </a:r>
            <a:r>
              <a:rPr lang="en-US" sz="2000" dirty="0" err="1"/>
              <a:t>b.Flight_id</a:t>
            </a:r>
            <a:endParaRPr lang="en-US" sz="2000" dirty="0"/>
          </a:p>
          <a:p>
            <a:r>
              <a:rPr lang="en-US" sz="2000" dirty="0"/>
              <a:t>WHERE </a:t>
            </a:r>
            <a:r>
              <a:rPr lang="en-US" sz="2000" dirty="0" err="1"/>
              <a:t>b.Payment_status</a:t>
            </a:r>
            <a:r>
              <a:rPr lang="en-US" sz="2000" dirty="0"/>
              <a:t> = 'PAID’</a:t>
            </a:r>
          </a:p>
          <a:p>
            <a:r>
              <a:rPr lang="en-US" sz="2000" dirty="0"/>
              <a:t>GROUP BY </a:t>
            </a:r>
            <a:r>
              <a:rPr lang="en-US" sz="2000" dirty="0" err="1"/>
              <a:t>a.Airline_Name</a:t>
            </a:r>
            <a:endParaRPr lang="en-US" sz="2000" dirty="0"/>
          </a:p>
          <a:p>
            <a:r>
              <a:rPr lang="en-US" sz="2000" dirty="0"/>
              <a:t>ORDER BY </a:t>
            </a:r>
            <a:r>
              <a:rPr lang="en-US" sz="2000" dirty="0" err="1"/>
              <a:t>Total_Revenue</a:t>
            </a:r>
            <a:r>
              <a:rPr lang="en-US" sz="2000" dirty="0"/>
              <a:t> DESC;</a:t>
            </a:r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15A26F-CFCC-BAA1-9053-23C44E0BB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678" y="3080510"/>
            <a:ext cx="3020918" cy="32826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877795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7532C-7778-CBD4-069B-847E20F11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53B5B-8363-F749-D884-D35ABD475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706733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/ Analysis</a:t>
            </a:r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58F5BD-5F7C-29A1-C13A-69195F1D8116}"/>
              </a:ext>
            </a:extLst>
          </p:cNvPr>
          <p:cNvSpPr txBox="1"/>
          <p:nvPr/>
        </p:nvSpPr>
        <p:spPr>
          <a:xfrm>
            <a:off x="772053" y="1510395"/>
            <a:ext cx="1047618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Q.13)</a:t>
            </a:r>
            <a:r>
              <a:rPr lang="en-US" sz="2000" i="1" dirty="0"/>
              <a:t> Business Problem</a:t>
            </a:r>
            <a:r>
              <a:rPr lang="en-US" sz="2000" dirty="0"/>
              <a:t>: Identify passengers who book the most flights in a year (loyalty program).</a:t>
            </a:r>
          </a:p>
          <a:p>
            <a:r>
              <a:rPr lang="en-US" sz="2000" dirty="0"/>
              <a:t>A.</a:t>
            </a:r>
          </a:p>
          <a:p>
            <a:r>
              <a:rPr lang="en-US" sz="2000" dirty="0"/>
              <a:t>SELECT </a:t>
            </a:r>
            <a:r>
              <a:rPr lang="en-US" sz="2000" dirty="0" err="1"/>
              <a:t>p.First_name</a:t>
            </a:r>
            <a:r>
              <a:rPr lang="en-US" sz="2000" dirty="0"/>
              <a:t>, </a:t>
            </a:r>
            <a:r>
              <a:rPr lang="en-US" sz="2000" dirty="0" err="1"/>
              <a:t>p.Last_name</a:t>
            </a:r>
            <a:r>
              <a:rPr lang="en-US" sz="2000" dirty="0"/>
              <a:t>, COUNT(</a:t>
            </a:r>
            <a:r>
              <a:rPr lang="en-US" sz="2000" dirty="0" err="1"/>
              <a:t>b.Booking_id</a:t>
            </a:r>
            <a:r>
              <a:rPr lang="en-US" sz="2000" dirty="0"/>
              <a:t>) AS </a:t>
            </a:r>
            <a:r>
              <a:rPr lang="en-US" sz="2000" dirty="0" err="1"/>
              <a:t>Total_Flights</a:t>
            </a:r>
            <a:endParaRPr lang="en-US" sz="2000" dirty="0"/>
          </a:p>
          <a:p>
            <a:r>
              <a:rPr lang="en-US" sz="2000" dirty="0"/>
              <a:t>FROM Passengers p</a:t>
            </a:r>
          </a:p>
          <a:p>
            <a:r>
              <a:rPr lang="en-US" sz="2000" dirty="0"/>
              <a:t>JOIN Bookings b ON </a:t>
            </a:r>
            <a:r>
              <a:rPr lang="en-US" sz="2000" dirty="0" err="1"/>
              <a:t>p.Passenger_id</a:t>
            </a:r>
            <a:r>
              <a:rPr lang="en-US" sz="2000" dirty="0"/>
              <a:t> = </a:t>
            </a:r>
            <a:r>
              <a:rPr lang="en-US" sz="2000" dirty="0" err="1"/>
              <a:t>b.Passenger_id</a:t>
            </a:r>
            <a:endParaRPr lang="en-US" sz="2000" dirty="0"/>
          </a:p>
          <a:p>
            <a:r>
              <a:rPr lang="en-US" sz="2000" dirty="0"/>
              <a:t>WHERE </a:t>
            </a:r>
            <a:r>
              <a:rPr lang="en-US" sz="2000" dirty="0" err="1"/>
              <a:t>b.Booking_date</a:t>
            </a:r>
            <a:r>
              <a:rPr lang="en-US" sz="2000" dirty="0"/>
              <a:t> &gt;= DATE_SUB(CURDATE(), INTERVAL 1 YEAR)</a:t>
            </a:r>
          </a:p>
          <a:p>
            <a:r>
              <a:rPr lang="en-US" sz="2000" dirty="0"/>
              <a:t>GROUP BY </a:t>
            </a:r>
            <a:r>
              <a:rPr lang="en-US" sz="2000" dirty="0" err="1"/>
              <a:t>p.Passenger_id</a:t>
            </a:r>
            <a:endParaRPr lang="en-US" sz="2000" dirty="0"/>
          </a:p>
          <a:p>
            <a:r>
              <a:rPr lang="en-US" sz="2000" dirty="0"/>
              <a:t>ORDER BY </a:t>
            </a:r>
            <a:r>
              <a:rPr lang="en-US" sz="2000" dirty="0" err="1"/>
              <a:t>Total_Flights</a:t>
            </a:r>
            <a:r>
              <a:rPr lang="en-US" sz="2000" dirty="0"/>
              <a:t> DESC</a:t>
            </a:r>
          </a:p>
          <a:p>
            <a:r>
              <a:rPr lang="en-US" sz="2000" dirty="0"/>
              <a:t>LIMIT 5;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CAC8B-23B6-1D6B-7A80-240455295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937" y="3816273"/>
            <a:ext cx="4713810" cy="256443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503393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2F192-3AF7-60A8-403E-E64855A88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Creating Database</a:t>
            </a:r>
            <a:endParaRPr lang="en-I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10DD08-3BC1-EA7A-B7E1-D45338594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78" y="1782775"/>
            <a:ext cx="10545751" cy="1923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CAAC5E-B9F7-0D78-84BB-9699B8772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77" y="3887398"/>
            <a:ext cx="10545751" cy="145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262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B480B-EDE0-95DC-42D7-30B04A31D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51DA5-B4FF-9C0B-E60F-838989420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706733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/ Analysis</a:t>
            </a:r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CC4952-927C-706F-8D30-F692C2A87AE2}"/>
              </a:ext>
            </a:extLst>
          </p:cNvPr>
          <p:cNvSpPr txBox="1"/>
          <p:nvPr/>
        </p:nvSpPr>
        <p:spPr>
          <a:xfrm>
            <a:off x="772053" y="1510395"/>
            <a:ext cx="1047618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Q.14)</a:t>
            </a:r>
            <a:r>
              <a:rPr lang="en-US" sz="2000" i="1" dirty="0"/>
              <a:t> Business Problem</a:t>
            </a:r>
            <a:r>
              <a:rPr lang="en-US" sz="2000" dirty="0"/>
              <a:t>: How much potential revenue is lost due to cancellations?</a:t>
            </a:r>
          </a:p>
          <a:p>
            <a:r>
              <a:rPr lang="en-US" sz="2000" dirty="0"/>
              <a:t>A.</a:t>
            </a:r>
          </a:p>
          <a:p>
            <a:r>
              <a:rPr lang="en-US" sz="2000" dirty="0"/>
              <a:t>SELECT </a:t>
            </a:r>
            <a:r>
              <a:rPr lang="en-US" sz="2000" dirty="0" err="1"/>
              <a:t>a.Airline_Name</a:t>
            </a:r>
            <a:r>
              <a:rPr lang="en-US" sz="2000" dirty="0"/>
              <a:t>, SUM(</a:t>
            </a:r>
            <a:r>
              <a:rPr lang="en-US" sz="2000" dirty="0" err="1"/>
              <a:t>f.Fare</a:t>
            </a:r>
            <a:r>
              <a:rPr lang="en-US" sz="2000" dirty="0"/>
              <a:t>) AS </a:t>
            </a:r>
            <a:r>
              <a:rPr lang="en-US" sz="2000" dirty="0" err="1"/>
              <a:t>Lost_Revenue</a:t>
            </a:r>
            <a:endParaRPr lang="en-US" sz="2000" dirty="0"/>
          </a:p>
          <a:p>
            <a:r>
              <a:rPr lang="en-US" sz="2000" dirty="0"/>
              <a:t>FROM Bookings b</a:t>
            </a:r>
          </a:p>
          <a:p>
            <a:r>
              <a:rPr lang="en-US" sz="2000" dirty="0"/>
              <a:t>JOIN Flights f ON </a:t>
            </a:r>
            <a:r>
              <a:rPr lang="en-US" sz="2000" dirty="0" err="1"/>
              <a:t>b.Flight_id</a:t>
            </a:r>
            <a:r>
              <a:rPr lang="en-US" sz="2000" dirty="0"/>
              <a:t> = </a:t>
            </a:r>
            <a:r>
              <a:rPr lang="en-US" sz="2000" dirty="0" err="1"/>
              <a:t>f.Flight_id</a:t>
            </a:r>
            <a:endParaRPr lang="en-US" sz="2000" dirty="0"/>
          </a:p>
          <a:p>
            <a:r>
              <a:rPr lang="en-US" sz="2000" dirty="0"/>
              <a:t>JOIN Airlines a ON </a:t>
            </a:r>
            <a:r>
              <a:rPr lang="en-US" sz="2000" dirty="0" err="1"/>
              <a:t>f.Airline_id</a:t>
            </a:r>
            <a:r>
              <a:rPr lang="en-US" sz="2000" dirty="0"/>
              <a:t> = </a:t>
            </a:r>
            <a:r>
              <a:rPr lang="en-US" sz="2000" dirty="0" err="1"/>
              <a:t>a.Airline_id</a:t>
            </a:r>
            <a:endParaRPr lang="en-US" sz="2000" dirty="0"/>
          </a:p>
          <a:p>
            <a:r>
              <a:rPr lang="en-US" sz="2000" dirty="0"/>
              <a:t>WHERE </a:t>
            </a:r>
            <a:r>
              <a:rPr lang="en-US" sz="2000" dirty="0" err="1"/>
              <a:t>b.Payment_status</a:t>
            </a:r>
            <a:r>
              <a:rPr lang="en-US" sz="2000" dirty="0"/>
              <a:t> = 'CANCELLED'</a:t>
            </a:r>
          </a:p>
          <a:p>
            <a:r>
              <a:rPr lang="en-US" sz="2000" dirty="0"/>
              <a:t>GROUP BY </a:t>
            </a:r>
            <a:r>
              <a:rPr lang="en-US" sz="2000" dirty="0" err="1"/>
              <a:t>a.Airline_Name</a:t>
            </a:r>
            <a:endParaRPr lang="en-US" sz="2000" dirty="0"/>
          </a:p>
          <a:p>
            <a:r>
              <a:rPr lang="en-US" sz="2000" dirty="0"/>
              <a:t>ORDER BY </a:t>
            </a:r>
            <a:r>
              <a:rPr lang="en-US" sz="2000" dirty="0" err="1"/>
              <a:t>Lost_Revenue</a:t>
            </a:r>
            <a:r>
              <a:rPr lang="en-US" sz="2000" dirty="0"/>
              <a:t> DESC;</a:t>
            </a:r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A49C83-5B8B-3020-8EDE-511AED9A2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97" y="4680494"/>
            <a:ext cx="3672668" cy="169297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970287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4927D-1F6D-9574-805D-44CD649EC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8514B-9271-41DB-4C69-E160EECE5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706733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/ Analysis</a:t>
            </a:r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3EC83A-4F31-EAF1-4F64-60A604076082}"/>
              </a:ext>
            </a:extLst>
          </p:cNvPr>
          <p:cNvSpPr txBox="1"/>
          <p:nvPr/>
        </p:nvSpPr>
        <p:spPr>
          <a:xfrm>
            <a:off x="772053" y="1510395"/>
            <a:ext cx="104761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Q.15)</a:t>
            </a:r>
            <a:r>
              <a:rPr lang="en-US" sz="2000" b="1" dirty="0"/>
              <a:t> </a:t>
            </a:r>
            <a:r>
              <a:rPr lang="en-US" sz="2000" i="1" dirty="0"/>
              <a:t>Business Problem</a:t>
            </a:r>
            <a:r>
              <a:rPr lang="en-US" sz="2000" dirty="0"/>
              <a:t>: Find the airports with the most flights (departures + arrivals).</a:t>
            </a:r>
          </a:p>
          <a:p>
            <a:r>
              <a:rPr lang="en-US" sz="2000" dirty="0"/>
              <a:t>A.</a:t>
            </a:r>
          </a:p>
          <a:p>
            <a:r>
              <a:rPr lang="en-US" sz="2000" dirty="0"/>
              <a:t>SSELECT </a:t>
            </a:r>
            <a:r>
              <a:rPr lang="en-US" sz="2000" dirty="0" err="1"/>
              <a:t>ap.Airport_code</a:t>
            </a:r>
            <a:r>
              <a:rPr lang="en-US" sz="2000" dirty="0"/>
              <a:t>, </a:t>
            </a:r>
            <a:r>
              <a:rPr lang="en-US" sz="2000" dirty="0" err="1"/>
              <a:t>ap.Airport_Name</a:t>
            </a:r>
            <a:r>
              <a:rPr lang="en-US" sz="2000" dirty="0"/>
              <a:t>, COUNT(*) AS </a:t>
            </a:r>
            <a:r>
              <a:rPr lang="en-US" sz="2000" dirty="0" err="1"/>
              <a:t>Total_Flights</a:t>
            </a:r>
            <a:endParaRPr lang="en-US" sz="2000" dirty="0"/>
          </a:p>
          <a:p>
            <a:r>
              <a:rPr lang="en-US" sz="2000" dirty="0"/>
              <a:t>FROM Airports ap</a:t>
            </a:r>
          </a:p>
          <a:p>
            <a:r>
              <a:rPr lang="en-US" sz="2000" dirty="0"/>
              <a:t>JOIN ( </a:t>
            </a:r>
          </a:p>
          <a:p>
            <a:r>
              <a:rPr lang="en-US" sz="2000" dirty="0"/>
              <a:t>SELECT </a:t>
            </a:r>
            <a:r>
              <a:rPr lang="en-US" sz="2000" dirty="0" err="1"/>
              <a:t>Origin_airport</a:t>
            </a:r>
            <a:r>
              <a:rPr lang="en-US" sz="2000" dirty="0"/>
              <a:t> AS </a:t>
            </a:r>
            <a:r>
              <a:rPr lang="en-US" sz="2000" dirty="0" err="1"/>
              <a:t>Airport_code</a:t>
            </a:r>
            <a:r>
              <a:rPr lang="en-US" sz="2000" dirty="0"/>
              <a:t> FROM Flights </a:t>
            </a:r>
          </a:p>
          <a:p>
            <a:r>
              <a:rPr lang="en-US" sz="2000" dirty="0"/>
              <a:t>   UNION ALL    </a:t>
            </a:r>
          </a:p>
          <a:p>
            <a:r>
              <a:rPr lang="en-US" sz="2000" dirty="0"/>
              <a:t>SELECT </a:t>
            </a:r>
            <a:r>
              <a:rPr lang="en-US" sz="2000" dirty="0" err="1"/>
              <a:t>Destination_airport</a:t>
            </a:r>
            <a:r>
              <a:rPr lang="en-US" sz="2000" dirty="0"/>
              <a:t> AS </a:t>
            </a:r>
            <a:r>
              <a:rPr lang="en-US" sz="2000" dirty="0" err="1"/>
              <a:t>Airport_code</a:t>
            </a:r>
            <a:r>
              <a:rPr lang="en-US" sz="2000" dirty="0"/>
              <a:t> FROM Flights) AS </a:t>
            </a:r>
            <a:r>
              <a:rPr lang="en-US" sz="2000" dirty="0" err="1"/>
              <a:t>fd</a:t>
            </a:r>
            <a:r>
              <a:rPr lang="en-US" sz="2000" dirty="0"/>
              <a:t> </a:t>
            </a:r>
          </a:p>
          <a:p>
            <a:r>
              <a:rPr lang="en-US" sz="2000" dirty="0"/>
              <a:t>ON </a:t>
            </a:r>
            <a:r>
              <a:rPr lang="en-US" sz="2000" dirty="0" err="1"/>
              <a:t>ap.Airport_code</a:t>
            </a:r>
            <a:r>
              <a:rPr lang="en-US" sz="2000" dirty="0"/>
              <a:t> = </a:t>
            </a:r>
            <a:r>
              <a:rPr lang="en-US" sz="2000" dirty="0" err="1"/>
              <a:t>fd.Airport_code</a:t>
            </a:r>
            <a:endParaRPr lang="en-US" sz="2000" dirty="0"/>
          </a:p>
          <a:p>
            <a:r>
              <a:rPr lang="en-US" sz="2000" dirty="0"/>
              <a:t>GROUP BY </a:t>
            </a:r>
            <a:r>
              <a:rPr lang="en-US" sz="2000" dirty="0" err="1"/>
              <a:t>ap.Airport_code</a:t>
            </a:r>
            <a:r>
              <a:rPr lang="en-US" sz="2000" dirty="0"/>
              <a:t>, </a:t>
            </a:r>
            <a:r>
              <a:rPr lang="en-US" sz="2000" dirty="0" err="1"/>
              <a:t>ap.Airport_Name</a:t>
            </a:r>
            <a:endParaRPr lang="en-US" sz="2000" dirty="0"/>
          </a:p>
          <a:p>
            <a:r>
              <a:rPr lang="en-US" sz="2000" dirty="0"/>
              <a:t>ORDER BY </a:t>
            </a:r>
            <a:r>
              <a:rPr lang="en-US" sz="2000" dirty="0" err="1"/>
              <a:t>Total_Flights</a:t>
            </a:r>
            <a:r>
              <a:rPr lang="en-US" sz="2000" dirty="0"/>
              <a:t> DESC</a:t>
            </a:r>
          </a:p>
          <a:p>
            <a:r>
              <a:rPr lang="en-US" sz="2000" dirty="0"/>
              <a:t>LIMIT 5;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BD7963-4D99-3BB1-B9B0-97059931E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88" y="4642048"/>
            <a:ext cx="5391902" cy="19147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58365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111954-A084-D601-CF3B-D7FF2AC1E30F}"/>
              </a:ext>
            </a:extLst>
          </p:cNvPr>
          <p:cNvSpPr txBox="1"/>
          <p:nvPr/>
        </p:nvSpPr>
        <p:spPr>
          <a:xfrm>
            <a:off x="4592097" y="2813538"/>
            <a:ext cx="2833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6771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EB1DF-9980-5F40-443F-90E58F659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845574"/>
          </a:xfrm>
        </p:spPr>
        <p:txBody>
          <a:bodyPr>
            <a:normAutofit/>
          </a:bodyPr>
          <a:lstStyle/>
          <a:p>
            <a:r>
              <a:rPr 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Creating Tables</a:t>
            </a:r>
            <a:endParaRPr lang="en-IN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C33AA-A039-CFD9-C3A9-B173017C7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750142"/>
            <a:ext cx="10749116" cy="3460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040F35-BB33-98D5-543B-CD8B2171C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5342891"/>
            <a:ext cx="10749116" cy="106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1597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B814C-6357-970E-62DE-88810A9EB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4C500-B385-B5DE-CF58-B2E5FD6D3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845574"/>
          </a:xfrm>
        </p:spPr>
        <p:txBody>
          <a:bodyPr>
            <a:normAutofit/>
          </a:bodyPr>
          <a:lstStyle/>
          <a:p>
            <a:r>
              <a:rPr 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Creating Tables</a:t>
            </a:r>
            <a:endParaRPr lang="en-IN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CBC49A-AA46-4489-2E0E-F80499444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07" y="1347019"/>
            <a:ext cx="10579510" cy="39958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A705FA-F123-980A-AF6B-8D1FE10BC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407" y="5419742"/>
            <a:ext cx="10579510" cy="82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5948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0DD39-0D8A-13E3-62B9-DB3F690E8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9C64C-D729-6ECC-35CD-85F49BF76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04800"/>
            <a:ext cx="10131425" cy="894735"/>
          </a:xfrm>
        </p:spPr>
        <p:txBody>
          <a:bodyPr>
            <a:normAutofit/>
          </a:bodyPr>
          <a:lstStyle/>
          <a:p>
            <a:r>
              <a:rPr 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Creating Tables</a:t>
            </a:r>
            <a:endParaRPr lang="en-IN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0B6F19-D934-5021-8B7E-DFEFEB65F6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3962"/>
          <a:stretch>
            <a:fillRect/>
          </a:stretch>
        </p:blipFill>
        <p:spPr>
          <a:xfrm>
            <a:off x="521111" y="1455175"/>
            <a:ext cx="10131424" cy="396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CEE78B-5837-1739-57A4-2847D8A40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11" y="5508172"/>
            <a:ext cx="10131425" cy="104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0353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E4D3D-23A4-5C31-FE8B-8682FBAFF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62233-8361-20CD-A077-AF5E666C9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04800"/>
            <a:ext cx="10131425" cy="894735"/>
          </a:xfrm>
        </p:spPr>
        <p:txBody>
          <a:bodyPr>
            <a:normAutofit/>
          </a:bodyPr>
          <a:lstStyle/>
          <a:p>
            <a:r>
              <a:rPr 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Creating Tables</a:t>
            </a:r>
            <a:endParaRPr lang="en-IN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ACFF95-2AAD-BC73-ACD8-C7B247C99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7" y="1199536"/>
            <a:ext cx="9836459" cy="35440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69AF3F-CBDC-0756-C918-258C9452A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78" y="4983503"/>
            <a:ext cx="9836458" cy="90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358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3949F-9566-2FEC-1CE3-81E514BCA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CB4C7-59B2-7149-7C4F-2787DA2CF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04800"/>
            <a:ext cx="10131425" cy="894735"/>
          </a:xfrm>
        </p:spPr>
        <p:txBody>
          <a:bodyPr>
            <a:normAutofit/>
          </a:bodyPr>
          <a:lstStyle/>
          <a:p>
            <a:r>
              <a:rPr 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Alter Tables</a:t>
            </a:r>
            <a:endParaRPr lang="en-IN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FC9CD-7FB6-947E-A1E9-6FEF62352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071716"/>
            <a:ext cx="10424651" cy="506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359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{192EFC52-FB40-44E6-A573-4F9B3C4D8C79}tf03457452</Template>
  <TotalTime>87</TotalTime>
  <Words>1293</Words>
  <Application>Microsoft Office PowerPoint</Application>
  <PresentationFormat>Widescreen</PresentationFormat>
  <Paragraphs>184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Times New Roman</vt:lpstr>
      <vt:lpstr>Celestial</vt:lpstr>
      <vt:lpstr>Airline Reservation Analysis</vt:lpstr>
      <vt:lpstr>Index</vt:lpstr>
      <vt:lpstr>Objective</vt:lpstr>
      <vt:lpstr>Creating Database</vt:lpstr>
      <vt:lpstr>Creating Tables</vt:lpstr>
      <vt:lpstr>Creating Tables</vt:lpstr>
      <vt:lpstr>Creating Tables</vt:lpstr>
      <vt:lpstr>Creating Tables</vt:lpstr>
      <vt:lpstr>Alter Tables</vt:lpstr>
      <vt:lpstr>PowerPoint Presentation</vt:lpstr>
      <vt:lpstr>Alter Tables</vt:lpstr>
      <vt:lpstr>PowerPoint Presentation</vt:lpstr>
      <vt:lpstr>Alter Tables</vt:lpstr>
      <vt:lpstr>Alter Tables</vt:lpstr>
      <vt:lpstr>Inserting values</vt:lpstr>
      <vt:lpstr>Inserting values</vt:lpstr>
      <vt:lpstr>Inserting values</vt:lpstr>
      <vt:lpstr>Inserting values</vt:lpstr>
      <vt:lpstr>Inserting values</vt:lpstr>
      <vt:lpstr>Inserting values</vt:lpstr>
      <vt:lpstr>Selecting values</vt:lpstr>
      <vt:lpstr>Selecting values</vt:lpstr>
      <vt:lpstr>Selecting values</vt:lpstr>
      <vt:lpstr>Selecting values</vt:lpstr>
      <vt:lpstr>Selecting values</vt:lpstr>
      <vt:lpstr>Selecting values</vt:lpstr>
      <vt:lpstr>Query / Analysis</vt:lpstr>
      <vt:lpstr>Query / Analysis</vt:lpstr>
      <vt:lpstr>Query / Analysis</vt:lpstr>
      <vt:lpstr>Query / Analysis</vt:lpstr>
      <vt:lpstr>Query / Analysis</vt:lpstr>
      <vt:lpstr>Query / Analysis</vt:lpstr>
      <vt:lpstr>Query / Analysis</vt:lpstr>
      <vt:lpstr>Query / Analysis</vt:lpstr>
      <vt:lpstr>Query / Analysis</vt:lpstr>
      <vt:lpstr>Query / Analysis</vt:lpstr>
      <vt:lpstr>Query / Analysis</vt:lpstr>
      <vt:lpstr>Query / Analysis</vt:lpstr>
      <vt:lpstr>Query / Analysis</vt:lpstr>
      <vt:lpstr>Query / Analysis</vt:lpstr>
      <vt:lpstr>Query / Analysis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Sarvesh Pandit</dc:creator>
  <cp:lastModifiedBy>Sarvesh Pandit</cp:lastModifiedBy>
  <cp:revision>1</cp:revision>
  <dcterms:created xsi:type="dcterms:W3CDTF">2025-09-06T12:47:42Z</dcterms:created>
  <dcterms:modified xsi:type="dcterms:W3CDTF">2025-09-13T05:36:05Z</dcterms:modified>
</cp:coreProperties>
</file>